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18"/>
  </p:notesMasterIdLst>
  <p:sldIdLst>
    <p:sldId id="256" r:id="rId6"/>
    <p:sldId id="274" r:id="rId7"/>
    <p:sldId id="275" r:id="rId8"/>
    <p:sldId id="283" r:id="rId9"/>
    <p:sldId id="281" r:id="rId10"/>
    <p:sldId id="277" r:id="rId11"/>
    <p:sldId id="276" r:id="rId12"/>
    <p:sldId id="278" r:id="rId13"/>
    <p:sldId id="279" r:id="rId14"/>
    <p:sldId id="284" r:id="rId15"/>
    <p:sldId id="280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9498"/>
    <a:srgbClr val="1D9F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C70B94-316B-4D49-8658-716C79A46DF9}" v="15" dt="2023-03-13T14:21:02.1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0846" autoAdjust="0"/>
  </p:normalViewPr>
  <p:slideViewPr>
    <p:cSldViewPr snapToGrid="0">
      <p:cViewPr varScale="1">
        <p:scale>
          <a:sx n="92" d="100"/>
          <a:sy n="92" d="100"/>
        </p:scale>
        <p:origin x="1254" y="78"/>
      </p:cViewPr>
      <p:guideLst/>
    </p:cSldViewPr>
  </p:slideViewPr>
  <p:outlineViewPr>
    <p:cViewPr>
      <p:scale>
        <a:sx n="33" d="100"/>
        <a:sy n="33" d="100"/>
      </p:scale>
      <p:origin x="0" y="-132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kit Kothari" userId="2680ab3c-4664-4da7-a667-3b2c5082028a" providerId="ADAL" clId="{67C70B94-316B-4D49-8658-716C79A46DF9}"/>
    <pc:docChg chg="undo redo custSel addSld delSld modSld sldOrd">
      <pc:chgData name="Ankit Kothari" userId="2680ab3c-4664-4da7-a667-3b2c5082028a" providerId="ADAL" clId="{67C70B94-316B-4D49-8658-716C79A46DF9}" dt="2023-04-05T13:37:20.226" v="10969" actId="20577"/>
      <pc:docMkLst>
        <pc:docMk/>
      </pc:docMkLst>
      <pc:sldChg chg="modSp mod">
        <pc:chgData name="Ankit Kothari" userId="2680ab3c-4664-4da7-a667-3b2c5082028a" providerId="ADAL" clId="{67C70B94-316B-4D49-8658-716C79A46DF9}" dt="2023-03-13T13:11:11.495" v="10419" actId="404"/>
        <pc:sldMkLst>
          <pc:docMk/>
          <pc:sldMk cId="3727355468" sldId="256"/>
        </pc:sldMkLst>
        <pc:spChg chg="mod">
          <ac:chgData name="Ankit Kothari" userId="2680ab3c-4664-4da7-a667-3b2c5082028a" providerId="ADAL" clId="{67C70B94-316B-4D49-8658-716C79A46DF9}" dt="2023-03-13T13:11:04.967" v="10418" actId="404"/>
          <ac:spMkLst>
            <pc:docMk/>
            <pc:sldMk cId="3727355468" sldId="256"/>
            <ac:spMk id="5" creationId="{280B8ED7-A526-43EC-A7EB-52C2BDF9460C}"/>
          </ac:spMkLst>
        </pc:spChg>
        <pc:spChg chg="mod">
          <ac:chgData name="Ankit Kothari" userId="2680ab3c-4664-4da7-a667-3b2c5082028a" providerId="ADAL" clId="{67C70B94-316B-4D49-8658-716C79A46DF9}" dt="2023-03-13T13:11:11.495" v="10419" actId="404"/>
          <ac:spMkLst>
            <pc:docMk/>
            <pc:sldMk cId="3727355468" sldId="256"/>
            <ac:spMk id="7" creationId="{AF88F55E-FA5B-4528-8F6C-1B5CAB6D552D}"/>
          </ac:spMkLst>
        </pc:spChg>
      </pc:sldChg>
      <pc:sldChg chg="addSp delSp modSp del mod modNotesTx">
        <pc:chgData name="Ankit Kothari" userId="2680ab3c-4664-4da7-a667-3b2c5082028a" providerId="ADAL" clId="{67C70B94-316B-4D49-8658-716C79A46DF9}" dt="2023-03-10T10:44:55.260" v="660" actId="47"/>
        <pc:sldMkLst>
          <pc:docMk/>
          <pc:sldMk cId="126985967" sldId="258"/>
        </pc:sldMkLst>
        <pc:spChg chg="mod">
          <ac:chgData name="Ankit Kothari" userId="2680ab3c-4664-4da7-a667-3b2c5082028a" providerId="ADAL" clId="{67C70B94-316B-4D49-8658-716C79A46DF9}" dt="2023-03-10T10:22:05.382" v="368" actId="403"/>
          <ac:spMkLst>
            <pc:docMk/>
            <pc:sldMk cId="126985967" sldId="258"/>
            <ac:spMk id="5" creationId="{1089A07E-8056-4D53-8976-552352B1896E}"/>
          </ac:spMkLst>
        </pc:spChg>
        <pc:picChg chg="add del mod">
          <ac:chgData name="Ankit Kothari" userId="2680ab3c-4664-4da7-a667-3b2c5082028a" providerId="ADAL" clId="{67C70B94-316B-4D49-8658-716C79A46DF9}" dt="2023-03-10T10:21:52.447" v="361"/>
          <ac:picMkLst>
            <pc:docMk/>
            <pc:sldMk cId="126985967" sldId="258"/>
            <ac:picMk id="6" creationId="{E18A30CD-C701-DBAB-A058-9ABA043A704E}"/>
          </ac:picMkLst>
        </pc:picChg>
        <pc:picChg chg="add del mod">
          <ac:chgData name="Ankit Kothari" userId="2680ab3c-4664-4da7-a667-3b2c5082028a" providerId="ADAL" clId="{67C70B94-316B-4D49-8658-716C79A46DF9}" dt="2023-03-10T10:21:55.133" v="363"/>
          <ac:picMkLst>
            <pc:docMk/>
            <pc:sldMk cId="126985967" sldId="258"/>
            <ac:picMk id="8" creationId="{DA600281-8B03-5C52-AB34-72134EEBB3E0}"/>
          </ac:picMkLst>
        </pc:picChg>
      </pc:sldChg>
      <pc:sldChg chg="del">
        <pc:chgData name="Ankit Kothari" userId="2680ab3c-4664-4da7-a667-3b2c5082028a" providerId="ADAL" clId="{67C70B94-316B-4D49-8658-716C79A46DF9}" dt="2023-03-10T13:36:36.095" v="1418" actId="47"/>
        <pc:sldMkLst>
          <pc:docMk/>
          <pc:sldMk cId="1930551435" sldId="268"/>
        </pc:sldMkLst>
      </pc:sldChg>
      <pc:sldChg chg="del">
        <pc:chgData name="Ankit Kothari" userId="2680ab3c-4664-4da7-a667-3b2c5082028a" providerId="ADAL" clId="{67C70B94-316B-4D49-8658-716C79A46DF9}" dt="2023-03-10T13:36:36.095" v="1418" actId="47"/>
        <pc:sldMkLst>
          <pc:docMk/>
          <pc:sldMk cId="2416751307" sldId="269"/>
        </pc:sldMkLst>
      </pc:sldChg>
      <pc:sldChg chg="del">
        <pc:chgData name="Ankit Kothari" userId="2680ab3c-4664-4da7-a667-3b2c5082028a" providerId="ADAL" clId="{67C70B94-316B-4D49-8658-716C79A46DF9}" dt="2023-03-10T13:36:36.095" v="1418" actId="47"/>
        <pc:sldMkLst>
          <pc:docMk/>
          <pc:sldMk cId="1862414244" sldId="273"/>
        </pc:sldMkLst>
      </pc:sldChg>
      <pc:sldChg chg="addSp delSp modSp add mod modNotesTx">
        <pc:chgData name="Ankit Kothari" userId="2680ab3c-4664-4da7-a667-3b2c5082028a" providerId="ADAL" clId="{67C70B94-316B-4D49-8658-716C79A46DF9}" dt="2023-03-13T14:14:34.074" v="10669" actId="1076"/>
        <pc:sldMkLst>
          <pc:docMk/>
          <pc:sldMk cId="1683550720" sldId="274"/>
        </pc:sldMkLst>
        <pc:spChg chg="add del mod">
          <ac:chgData name="Ankit Kothari" userId="2680ab3c-4664-4da7-a667-3b2c5082028a" providerId="ADAL" clId="{67C70B94-316B-4D49-8658-716C79A46DF9}" dt="2023-03-13T14:14:15.855" v="10650" actId="478"/>
          <ac:spMkLst>
            <pc:docMk/>
            <pc:sldMk cId="1683550720" sldId="274"/>
            <ac:spMk id="2" creationId="{A325B261-1EAD-4766-FE55-B3EF5373E075}"/>
          </ac:spMkLst>
        </pc:spChg>
        <pc:spChg chg="add mod">
          <ac:chgData name="Ankit Kothari" userId="2680ab3c-4664-4da7-a667-3b2c5082028a" providerId="ADAL" clId="{67C70B94-316B-4D49-8658-716C79A46DF9}" dt="2023-03-13T14:14:34.074" v="10669" actId="1076"/>
          <ac:spMkLst>
            <pc:docMk/>
            <pc:sldMk cId="1683550720" sldId="274"/>
            <ac:spMk id="3" creationId="{74EF2AF2-C712-E601-6217-73487FFF5100}"/>
          </ac:spMkLst>
        </pc:spChg>
        <pc:spChg chg="add del mod">
          <ac:chgData name="Ankit Kothari" userId="2680ab3c-4664-4da7-a667-3b2c5082028a" providerId="ADAL" clId="{67C70B94-316B-4D49-8658-716C79A46DF9}" dt="2023-03-10T10:43:07.686" v="613" actId="478"/>
          <ac:spMkLst>
            <pc:docMk/>
            <pc:sldMk cId="1683550720" sldId="274"/>
            <ac:spMk id="4" creationId="{A5F7E1F3-8AFC-A92F-2DFE-41E5BE6884FE}"/>
          </ac:spMkLst>
        </pc:spChg>
        <pc:spChg chg="mod">
          <ac:chgData name="Ankit Kothari" userId="2680ab3c-4664-4da7-a667-3b2c5082028a" providerId="ADAL" clId="{67C70B94-316B-4D49-8658-716C79A46DF9}" dt="2023-03-13T11:19:30.878" v="9653" actId="403"/>
          <ac:spMkLst>
            <pc:docMk/>
            <pc:sldMk cId="1683550720" sldId="274"/>
            <ac:spMk id="5" creationId="{1089A07E-8056-4D53-8976-552352B1896E}"/>
          </ac:spMkLst>
        </pc:spChg>
        <pc:spChg chg="add mod">
          <ac:chgData name="Ankit Kothari" userId="2680ab3c-4664-4da7-a667-3b2c5082028a" providerId="ADAL" clId="{67C70B94-316B-4D49-8658-716C79A46DF9}" dt="2023-03-10T13:37:12.659" v="1425" actId="20577"/>
          <ac:spMkLst>
            <pc:docMk/>
            <pc:sldMk cId="1683550720" sldId="274"/>
            <ac:spMk id="10" creationId="{9F655F63-D36B-B484-5256-F9065E38B271}"/>
          </ac:spMkLst>
        </pc:spChg>
        <pc:spChg chg="add del mod">
          <ac:chgData name="Ankit Kothari" userId="2680ab3c-4664-4da7-a667-3b2c5082028a" providerId="ADAL" clId="{67C70B94-316B-4D49-8658-716C79A46DF9}" dt="2023-03-10T13:29:02.198" v="1059" actId="478"/>
          <ac:spMkLst>
            <pc:docMk/>
            <pc:sldMk cId="1683550720" sldId="274"/>
            <ac:spMk id="12" creationId="{6438FCDB-F6BF-9891-9AD5-77B3233BDF44}"/>
          </ac:spMkLst>
        </pc:spChg>
        <pc:picChg chg="del">
          <ac:chgData name="Ankit Kothari" userId="2680ab3c-4664-4da7-a667-3b2c5082028a" providerId="ADAL" clId="{67C70B94-316B-4D49-8658-716C79A46DF9}" dt="2023-03-10T10:43:04.284" v="611" actId="478"/>
          <ac:picMkLst>
            <pc:docMk/>
            <pc:sldMk cId="1683550720" sldId="274"/>
            <ac:picMk id="3" creationId="{6CB3E646-43F1-4945-BC67-D7E2D8216D8D}"/>
          </ac:picMkLst>
        </pc:picChg>
        <pc:picChg chg="add del mod">
          <ac:chgData name="Ankit Kothari" userId="2680ab3c-4664-4da7-a667-3b2c5082028a" providerId="ADAL" clId="{67C70B94-316B-4D49-8658-716C79A46DF9}" dt="2023-03-12T11:48:07.292" v="2790" actId="14100"/>
          <ac:picMkLst>
            <pc:docMk/>
            <pc:sldMk cId="1683550720" sldId="274"/>
            <ac:picMk id="7" creationId="{C4B42994-BF48-C5F8-7F34-899B5ECBF7E3}"/>
          </ac:picMkLst>
        </pc:picChg>
        <pc:picChg chg="add mod">
          <ac:chgData name="Ankit Kothari" userId="2680ab3c-4664-4da7-a667-3b2c5082028a" providerId="ADAL" clId="{67C70B94-316B-4D49-8658-716C79A46DF9}" dt="2023-03-12T11:48:10.383" v="2791" actId="1076"/>
          <ac:picMkLst>
            <pc:docMk/>
            <pc:sldMk cId="1683550720" sldId="274"/>
            <ac:picMk id="9" creationId="{106DC3F4-0D20-E048-6350-4DA3E164AAE2}"/>
          </ac:picMkLst>
        </pc:picChg>
      </pc:sldChg>
      <pc:sldChg chg="modSp add del mod">
        <pc:chgData name="Ankit Kothari" userId="2680ab3c-4664-4da7-a667-3b2c5082028a" providerId="ADAL" clId="{67C70B94-316B-4D49-8658-716C79A46DF9}" dt="2023-03-10T10:22:20.778" v="371" actId="47"/>
        <pc:sldMkLst>
          <pc:docMk/>
          <pc:sldMk cId="3835047216" sldId="274"/>
        </pc:sldMkLst>
        <pc:picChg chg="mod">
          <ac:chgData name="Ankit Kothari" userId="2680ab3c-4664-4da7-a667-3b2c5082028a" providerId="ADAL" clId="{67C70B94-316B-4D49-8658-716C79A46DF9}" dt="2023-03-10T10:17:18.245" v="2" actId="1076"/>
          <ac:picMkLst>
            <pc:docMk/>
            <pc:sldMk cId="3835047216" sldId="274"/>
            <ac:picMk id="3" creationId="{6CB3E646-43F1-4945-BC67-D7E2D8216D8D}"/>
          </ac:picMkLst>
        </pc:picChg>
      </pc:sldChg>
      <pc:sldChg chg="new del">
        <pc:chgData name="Ankit Kothari" userId="2680ab3c-4664-4da7-a667-3b2c5082028a" providerId="ADAL" clId="{67C70B94-316B-4D49-8658-716C79A46DF9}" dt="2023-03-10T10:17:34.054" v="4" actId="680"/>
        <pc:sldMkLst>
          <pc:docMk/>
          <pc:sldMk cId="1366383942" sldId="275"/>
        </pc:sldMkLst>
      </pc:sldChg>
      <pc:sldChg chg="addSp modSp new del mod modClrScheme chgLayout modNotesTx">
        <pc:chgData name="Ankit Kothari" userId="2680ab3c-4664-4da7-a667-3b2c5082028a" providerId="ADAL" clId="{67C70B94-316B-4D49-8658-716C79A46DF9}" dt="2023-03-10T10:22:19.495" v="370" actId="47"/>
        <pc:sldMkLst>
          <pc:docMk/>
          <pc:sldMk cId="1803209749" sldId="275"/>
        </pc:sldMkLst>
        <pc:spChg chg="add mod">
          <ac:chgData name="Ankit Kothari" userId="2680ab3c-4664-4da7-a667-3b2c5082028a" providerId="ADAL" clId="{67C70B94-316B-4D49-8658-716C79A46DF9}" dt="2023-03-10T10:18:14.524" v="16" actId="26606"/>
          <ac:spMkLst>
            <pc:docMk/>
            <pc:sldMk cId="1803209749" sldId="275"/>
            <ac:spMk id="3" creationId="{2108DF34-68B6-B1D3-D352-A81E84EDB7A4}"/>
          </ac:spMkLst>
        </pc:spChg>
        <pc:picChg chg="add mod">
          <ac:chgData name="Ankit Kothari" userId="2680ab3c-4664-4da7-a667-3b2c5082028a" providerId="ADAL" clId="{67C70B94-316B-4D49-8658-716C79A46DF9}" dt="2023-03-10T10:18:14.524" v="16" actId="26606"/>
          <ac:picMkLst>
            <pc:docMk/>
            <pc:sldMk cId="1803209749" sldId="275"/>
            <ac:picMk id="4" creationId="{78D17B1B-C512-4FA5-D57A-9D84EE69BC62}"/>
          </ac:picMkLst>
        </pc:picChg>
      </pc:sldChg>
      <pc:sldChg chg="addSp modSp new mod modNotesTx">
        <pc:chgData name="Ankit Kothari" userId="2680ab3c-4664-4da7-a667-3b2c5082028a" providerId="ADAL" clId="{67C70B94-316B-4D49-8658-716C79A46DF9}" dt="2023-03-13T14:15:15.340" v="10699" actId="20577"/>
        <pc:sldMkLst>
          <pc:docMk/>
          <pc:sldMk cId="3763631987" sldId="275"/>
        </pc:sldMkLst>
        <pc:spChg chg="mod">
          <ac:chgData name="Ankit Kothari" userId="2680ab3c-4664-4da7-a667-3b2c5082028a" providerId="ADAL" clId="{67C70B94-316B-4D49-8658-716C79A46DF9}" dt="2023-03-13T11:19:27.750" v="9652" actId="404"/>
          <ac:spMkLst>
            <pc:docMk/>
            <pc:sldMk cId="3763631987" sldId="275"/>
            <ac:spMk id="2" creationId="{7695D5CA-8B14-78AD-A8BD-6BBBC24D513E}"/>
          </ac:spMkLst>
        </pc:spChg>
        <pc:spChg chg="mod">
          <ac:chgData name="Ankit Kothari" userId="2680ab3c-4664-4da7-a667-3b2c5082028a" providerId="ADAL" clId="{67C70B94-316B-4D49-8658-716C79A46DF9}" dt="2023-03-11T14:22:34.607" v="1625" actId="404"/>
          <ac:spMkLst>
            <pc:docMk/>
            <pc:sldMk cId="3763631987" sldId="275"/>
            <ac:spMk id="3" creationId="{90720BF4-8620-B66B-9418-0F178BA67077}"/>
          </ac:spMkLst>
        </pc:spChg>
        <pc:spChg chg="add mod">
          <ac:chgData name="Ankit Kothari" userId="2680ab3c-4664-4da7-a667-3b2c5082028a" providerId="ADAL" clId="{67C70B94-316B-4D49-8658-716C79A46DF9}" dt="2023-03-13T14:14:57.298" v="10686" actId="1076"/>
          <ac:spMkLst>
            <pc:docMk/>
            <pc:sldMk cId="3763631987" sldId="275"/>
            <ac:spMk id="5" creationId="{4524769A-9F51-868A-69F9-D5721F819180}"/>
          </ac:spMkLst>
        </pc:spChg>
      </pc:sldChg>
      <pc:sldChg chg="addSp delSp modSp new mod modNotesTx">
        <pc:chgData name="Ankit Kothari" userId="2680ab3c-4664-4da7-a667-3b2c5082028a" providerId="ADAL" clId="{67C70B94-316B-4D49-8658-716C79A46DF9}" dt="2023-03-13T14:19:54.388" v="10765" actId="1076"/>
        <pc:sldMkLst>
          <pc:docMk/>
          <pc:sldMk cId="1925447001" sldId="276"/>
        </pc:sldMkLst>
        <pc:spChg chg="mod">
          <ac:chgData name="Ankit Kothari" userId="2680ab3c-4664-4da7-a667-3b2c5082028a" providerId="ADAL" clId="{67C70B94-316B-4D49-8658-716C79A46DF9}" dt="2023-03-13T08:07:32.157" v="3013" actId="20577"/>
          <ac:spMkLst>
            <pc:docMk/>
            <pc:sldMk cId="1925447001" sldId="276"/>
            <ac:spMk id="2" creationId="{096CE6E0-E7AF-3004-B7F7-DC2C9F1F2490}"/>
          </ac:spMkLst>
        </pc:spChg>
        <pc:spChg chg="del mod">
          <ac:chgData name="Ankit Kothari" userId="2680ab3c-4664-4da7-a667-3b2c5082028a" providerId="ADAL" clId="{67C70B94-316B-4D49-8658-716C79A46DF9}" dt="2023-03-13T07:57:20.474" v="2792" actId="22"/>
          <ac:spMkLst>
            <pc:docMk/>
            <pc:sldMk cId="1925447001" sldId="276"/>
            <ac:spMk id="3" creationId="{60D1F3EB-1883-2099-7197-3944099ED977}"/>
          </ac:spMkLst>
        </pc:spChg>
        <pc:spChg chg="add mod">
          <ac:chgData name="Ankit Kothari" userId="2680ab3c-4664-4da7-a667-3b2c5082028a" providerId="ADAL" clId="{67C70B94-316B-4D49-8658-716C79A46DF9}" dt="2023-03-13T14:19:54.388" v="10765" actId="1076"/>
          <ac:spMkLst>
            <pc:docMk/>
            <pc:sldMk cId="1925447001" sldId="276"/>
            <ac:spMk id="4" creationId="{79074913-FB68-1032-6CC9-5908C7CF9441}"/>
          </ac:spMkLst>
        </pc:spChg>
        <pc:spChg chg="add mod">
          <ac:chgData name="Ankit Kothari" userId="2680ab3c-4664-4da7-a667-3b2c5082028a" providerId="ADAL" clId="{67C70B94-316B-4D49-8658-716C79A46DF9}" dt="2023-03-13T10:38:39.665" v="8784" actId="313"/>
          <ac:spMkLst>
            <pc:docMk/>
            <pc:sldMk cId="1925447001" sldId="276"/>
            <ac:spMk id="16" creationId="{52F4B748-60AB-1D4C-AC91-17B561E5D311}"/>
          </ac:spMkLst>
        </pc:spChg>
        <pc:spChg chg="add del mod">
          <ac:chgData name="Ankit Kothari" userId="2680ab3c-4664-4da7-a667-3b2c5082028a" providerId="ADAL" clId="{67C70B94-316B-4D49-8658-716C79A46DF9}" dt="2023-03-13T08:28:08.287" v="3233" actId="478"/>
          <ac:spMkLst>
            <pc:docMk/>
            <pc:sldMk cId="1925447001" sldId="276"/>
            <ac:spMk id="20" creationId="{F5304EA8-0C25-9F39-BFE7-0534944B8A63}"/>
          </ac:spMkLst>
        </pc:spChg>
        <pc:picChg chg="add del">
          <ac:chgData name="Ankit Kothari" userId="2680ab3c-4664-4da7-a667-3b2c5082028a" providerId="ADAL" clId="{67C70B94-316B-4D49-8658-716C79A46DF9}" dt="2023-03-11T15:24:58.214" v="1642" actId="478"/>
          <ac:picMkLst>
            <pc:docMk/>
            <pc:sldMk cId="1925447001" sldId="276"/>
            <ac:picMk id="5" creationId="{0CD11169-7377-12D1-6AF5-F1E974B89D20}"/>
          </ac:picMkLst>
        </pc:picChg>
        <pc:picChg chg="add del mod">
          <ac:chgData name="Ankit Kothari" userId="2680ab3c-4664-4da7-a667-3b2c5082028a" providerId="ADAL" clId="{67C70B94-316B-4D49-8658-716C79A46DF9}" dt="2023-03-11T15:23:45.444" v="1638" actId="22"/>
          <ac:picMkLst>
            <pc:docMk/>
            <pc:sldMk cId="1925447001" sldId="276"/>
            <ac:picMk id="7" creationId="{23B3001F-B3FA-9714-E856-9A4916A4198F}"/>
          </ac:picMkLst>
        </pc:picChg>
        <pc:picChg chg="add del mod">
          <ac:chgData name="Ankit Kothari" userId="2680ab3c-4664-4da7-a667-3b2c5082028a" providerId="ADAL" clId="{67C70B94-316B-4D49-8658-716C79A46DF9}" dt="2023-03-11T15:26:38.592" v="1648" actId="478"/>
          <ac:picMkLst>
            <pc:docMk/>
            <pc:sldMk cId="1925447001" sldId="276"/>
            <ac:picMk id="9" creationId="{FD696203-AF02-D374-8EA6-8EE9FC036F33}"/>
          </ac:picMkLst>
        </pc:picChg>
        <pc:picChg chg="add del">
          <ac:chgData name="Ankit Kothari" userId="2680ab3c-4664-4da7-a667-3b2c5082028a" providerId="ADAL" clId="{67C70B94-316B-4D49-8658-716C79A46DF9}" dt="2023-03-11T15:26:36.961" v="1647" actId="478"/>
          <ac:picMkLst>
            <pc:docMk/>
            <pc:sldMk cId="1925447001" sldId="276"/>
            <ac:picMk id="11" creationId="{2A0B097B-699D-198C-B5D3-57221E646961}"/>
          </ac:picMkLst>
        </pc:picChg>
        <pc:picChg chg="add del mod">
          <ac:chgData name="Ankit Kothari" userId="2680ab3c-4664-4da7-a667-3b2c5082028a" providerId="ADAL" clId="{67C70B94-316B-4D49-8658-716C79A46DF9}" dt="2023-03-12T06:17:03.393" v="2680" actId="478"/>
          <ac:picMkLst>
            <pc:docMk/>
            <pc:sldMk cId="1925447001" sldId="276"/>
            <ac:picMk id="13" creationId="{C95D57FB-4C98-E8E0-290B-38651721BE50}"/>
          </ac:picMkLst>
        </pc:picChg>
        <pc:picChg chg="add del mod ord">
          <ac:chgData name="Ankit Kothari" userId="2680ab3c-4664-4da7-a667-3b2c5082028a" providerId="ADAL" clId="{67C70B94-316B-4D49-8658-716C79A46DF9}" dt="2023-03-13T08:27:44.211" v="3226" actId="478"/>
          <ac:picMkLst>
            <pc:docMk/>
            <pc:sldMk cId="1925447001" sldId="276"/>
            <ac:picMk id="15" creationId="{2185F6A4-2D9E-4531-2BA8-6FFB618FC74F}"/>
          </ac:picMkLst>
        </pc:picChg>
        <pc:picChg chg="add mod">
          <ac:chgData name="Ankit Kothari" userId="2680ab3c-4664-4da7-a667-3b2c5082028a" providerId="ADAL" clId="{67C70B94-316B-4D49-8658-716C79A46DF9}" dt="2023-03-13T10:38:44.430" v="8786" actId="1035"/>
          <ac:picMkLst>
            <pc:docMk/>
            <pc:sldMk cId="1925447001" sldId="276"/>
            <ac:picMk id="18" creationId="{61E9DE7C-35A4-A942-9E8B-6D26E22F3578}"/>
          </ac:picMkLst>
        </pc:picChg>
        <pc:picChg chg="add mod">
          <ac:chgData name="Ankit Kothari" userId="2680ab3c-4664-4da7-a667-3b2c5082028a" providerId="ADAL" clId="{67C70B94-316B-4D49-8658-716C79A46DF9}" dt="2023-03-13T08:28:32.606" v="3236" actId="208"/>
          <ac:picMkLst>
            <pc:docMk/>
            <pc:sldMk cId="1925447001" sldId="276"/>
            <ac:picMk id="22" creationId="{BAF30184-54E6-74B8-FB1E-76145EC0643D}"/>
          </ac:picMkLst>
        </pc:picChg>
      </pc:sldChg>
      <pc:sldChg chg="addSp delSp modSp add mod ord modNotesTx">
        <pc:chgData name="Ankit Kothari" userId="2680ab3c-4664-4da7-a667-3b2c5082028a" providerId="ADAL" clId="{67C70B94-316B-4D49-8658-716C79A46DF9}" dt="2023-04-05T13:37:20.226" v="10969" actId="20577"/>
        <pc:sldMkLst>
          <pc:docMk/>
          <pc:sldMk cId="3704151126" sldId="277"/>
        </pc:sldMkLst>
        <pc:spChg chg="mod">
          <ac:chgData name="Ankit Kothari" userId="2680ab3c-4664-4da7-a667-3b2c5082028a" providerId="ADAL" clId="{67C70B94-316B-4D49-8658-716C79A46DF9}" dt="2023-03-12T11:44:18.929" v="2788" actId="404"/>
          <ac:spMkLst>
            <pc:docMk/>
            <pc:sldMk cId="3704151126" sldId="277"/>
            <ac:spMk id="2" creationId="{096CE6E0-E7AF-3004-B7F7-DC2C9F1F2490}"/>
          </ac:spMkLst>
        </pc:spChg>
        <pc:spChg chg="mod">
          <ac:chgData name="Ankit Kothari" userId="2680ab3c-4664-4da7-a667-3b2c5082028a" providerId="ADAL" clId="{67C70B94-316B-4D49-8658-716C79A46DF9}" dt="2023-03-12T07:47:41.212" v="2785" actId="20577"/>
          <ac:spMkLst>
            <pc:docMk/>
            <pc:sldMk cId="3704151126" sldId="277"/>
            <ac:spMk id="3" creationId="{60D1F3EB-1883-2099-7197-3944099ED977}"/>
          </ac:spMkLst>
        </pc:spChg>
        <pc:spChg chg="add mod">
          <ac:chgData name="Ankit Kothari" userId="2680ab3c-4664-4da7-a667-3b2c5082028a" providerId="ADAL" clId="{67C70B94-316B-4D49-8658-716C79A46DF9}" dt="2023-03-13T14:19:26.203" v="10750" actId="20577"/>
          <ac:spMkLst>
            <pc:docMk/>
            <pc:sldMk cId="3704151126" sldId="277"/>
            <ac:spMk id="4" creationId="{2027BC80-6B3F-76EF-25B6-BD3688A68BE2}"/>
          </ac:spMkLst>
        </pc:spChg>
        <pc:picChg chg="add del mod">
          <ac:chgData name="Ankit Kothari" userId="2680ab3c-4664-4da7-a667-3b2c5082028a" providerId="ADAL" clId="{67C70B94-316B-4D49-8658-716C79A46DF9}" dt="2023-03-11T16:15:47.436" v="2664" actId="478"/>
          <ac:picMkLst>
            <pc:docMk/>
            <pc:sldMk cId="3704151126" sldId="277"/>
            <ac:picMk id="5" creationId="{BE0FD52B-4FDB-5D59-6B0C-D188927437C1}"/>
          </ac:picMkLst>
        </pc:picChg>
        <pc:picChg chg="add del mod">
          <ac:chgData name="Ankit Kothari" userId="2680ab3c-4664-4da7-a667-3b2c5082028a" providerId="ADAL" clId="{67C70B94-316B-4D49-8658-716C79A46DF9}" dt="2023-03-13T07:59:10.360" v="2795" actId="478"/>
          <ac:picMkLst>
            <pc:docMk/>
            <pc:sldMk cId="3704151126" sldId="277"/>
            <ac:picMk id="7" creationId="{7E77EF7A-971D-901F-371C-2FBED19F9E2A}"/>
          </ac:picMkLst>
        </pc:picChg>
        <pc:picChg chg="add mod">
          <ac:chgData name="Ankit Kothari" userId="2680ab3c-4664-4da7-a667-3b2c5082028a" providerId="ADAL" clId="{67C70B94-316B-4D49-8658-716C79A46DF9}" dt="2023-03-13T07:59:30.956" v="2802" actId="1076"/>
          <ac:picMkLst>
            <pc:docMk/>
            <pc:sldMk cId="3704151126" sldId="277"/>
            <ac:picMk id="9" creationId="{B25D3744-FAE9-3CC5-8DE8-A509E7EB31E7}"/>
          </ac:picMkLst>
        </pc:picChg>
        <pc:picChg chg="add del mod">
          <ac:chgData name="Ankit Kothari" userId="2680ab3c-4664-4da7-a667-3b2c5082028a" providerId="ADAL" clId="{67C70B94-316B-4D49-8658-716C79A46DF9}" dt="2023-03-13T08:01:17.929" v="2809" actId="478"/>
          <ac:picMkLst>
            <pc:docMk/>
            <pc:sldMk cId="3704151126" sldId="277"/>
            <ac:picMk id="11" creationId="{2DFDA45B-F8C1-9BD2-177B-8FCB36F55033}"/>
          </ac:picMkLst>
        </pc:picChg>
        <pc:picChg chg="del mod">
          <ac:chgData name="Ankit Kothari" userId="2680ab3c-4664-4da7-a667-3b2c5082028a" providerId="ADAL" clId="{67C70B94-316B-4D49-8658-716C79A46DF9}" dt="2023-03-13T08:00:30.474" v="2803" actId="478"/>
          <ac:picMkLst>
            <pc:docMk/>
            <pc:sldMk cId="3704151126" sldId="277"/>
            <ac:picMk id="13" creationId="{C95D57FB-4C98-E8E0-290B-38651721BE50}"/>
          </ac:picMkLst>
        </pc:picChg>
        <pc:picChg chg="add mod">
          <ac:chgData name="Ankit Kothari" userId="2680ab3c-4664-4da7-a667-3b2c5082028a" providerId="ADAL" clId="{67C70B94-316B-4D49-8658-716C79A46DF9}" dt="2023-03-13T08:01:25.892" v="2813" actId="14100"/>
          <ac:picMkLst>
            <pc:docMk/>
            <pc:sldMk cId="3704151126" sldId="277"/>
            <ac:picMk id="14" creationId="{F3DD11F8-B048-EBD4-F777-1C871BFB87BD}"/>
          </ac:picMkLst>
        </pc:picChg>
      </pc:sldChg>
      <pc:sldChg chg="addSp delSp modSp add mod modNotesTx">
        <pc:chgData name="Ankit Kothari" userId="2680ab3c-4664-4da7-a667-3b2c5082028a" providerId="ADAL" clId="{67C70B94-316B-4D49-8658-716C79A46DF9}" dt="2023-04-03T06:33:47.179" v="10937" actId="1036"/>
        <pc:sldMkLst>
          <pc:docMk/>
          <pc:sldMk cId="3867664504" sldId="278"/>
        </pc:sldMkLst>
        <pc:spChg chg="add mod">
          <ac:chgData name="Ankit Kothari" userId="2680ab3c-4664-4da7-a667-3b2c5082028a" providerId="ADAL" clId="{67C70B94-316B-4D49-8658-716C79A46DF9}" dt="2023-03-13T14:19:56.926" v="10766"/>
          <ac:spMkLst>
            <pc:docMk/>
            <pc:sldMk cId="3867664504" sldId="278"/>
            <ac:spMk id="4" creationId="{A5FAC56E-514B-CC12-BB7B-0FDE39E64987}"/>
          </ac:spMkLst>
        </pc:spChg>
        <pc:spChg chg="add mod">
          <ac:chgData name="Ankit Kothari" userId="2680ab3c-4664-4da7-a667-3b2c5082028a" providerId="ADAL" clId="{67C70B94-316B-4D49-8658-716C79A46DF9}" dt="2023-03-13T14:21:07.996" v="10819"/>
          <ac:spMkLst>
            <pc:docMk/>
            <pc:sldMk cId="3867664504" sldId="278"/>
            <ac:spMk id="5" creationId="{CB2B7C95-936B-1AE4-DC3F-D64F40066AF5}"/>
          </ac:spMkLst>
        </pc:spChg>
        <pc:spChg chg="add del mod">
          <ac:chgData name="Ankit Kothari" userId="2680ab3c-4664-4da7-a667-3b2c5082028a" providerId="ADAL" clId="{67C70B94-316B-4D49-8658-716C79A46DF9}" dt="2023-03-13T08:41:30.921" v="4465" actId="478"/>
          <ac:spMkLst>
            <pc:docMk/>
            <pc:sldMk cId="3867664504" sldId="278"/>
            <ac:spMk id="7" creationId="{AE36C64A-781E-6F1F-F3B2-C6FEBCEBC3D7}"/>
          </ac:spMkLst>
        </pc:spChg>
        <pc:spChg chg="mod">
          <ac:chgData name="Ankit Kothari" userId="2680ab3c-4664-4da7-a667-3b2c5082028a" providerId="ADAL" clId="{67C70B94-316B-4D49-8658-716C79A46DF9}" dt="2023-03-13T10:27:24.400" v="7662" actId="20577"/>
          <ac:spMkLst>
            <pc:docMk/>
            <pc:sldMk cId="3867664504" sldId="278"/>
            <ac:spMk id="16" creationId="{52F4B748-60AB-1D4C-AC91-17B561E5D311}"/>
          </ac:spMkLst>
        </pc:spChg>
        <pc:picChg chg="add mod">
          <ac:chgData name="Ankit Kothari" userId="2680ab3c-4664-4da7-a667-3b2c5082028a" providerId="ADAL" clId="{67C70B94-316B-4D49-8658-716C79A46DF9}" dt="2023-03-13T08:33:05.046" v="3563" actId="1076"/>
          <ac:picMkLst>
            <pc:docMk/>
            <pc:sldMk cId="3867664504" sldId="278"/>
            <ac:picMk id="3" creationId="{4C626C3E-C779-89E9-691F-4E8C57C9474E}"/>
          </ac:picMkLst>
        </pc:picChg>
        <pc:picChg chg="add del">
          <ac:chgData name="Ankit Kothari" userId="2680ab3c-4664-4da7-a667-3b2c5082028a" providerId="ADAL" clId="{67C70B94-316B-4D49-8658-716C79A46DF9}" dt="2023-03-13T08:41:26.560" v="4462" actId="22"/>
          <ac:picMkLst>
            <pc:docMk/>
            <pc:sldMk cId="3867664504" sldId="278"/>
            <ac:picMk id="5" creationId="{77E29266-6E1E-01B1-AE18-15D88004FB75}"/>
          </ac:picMkLst>
        </pc:picChg>
        <pc:picChg chg="add mod">
          <ac:chgData name="Ankit Kothari" userId="2680ab3c-4664-4da7-a667-3b2c5082028a" providerId="ADAL" clId="{67C70B94-316B-4D49-8658-716C79A46DF9}" dt="2023-04-03T06:33:47.179" v="10937" actId="1036"/>
          <ac:picMkLst>
            <pc:docMk/>
            <pc:sldMk cId="3867664504" sldId="278"/>
            <ac:picMk id="9" creationId="{FF098517-2C1E-B4CA-FF02-EBBD9F50BAF6}"/>
          </ac:picMkLst>
        </pc:picChg>
        <pc:picChg chg="del">
          <ac:chgData name="Ankit Kothari" userId="2680ab3c-4664-4da7-a667-3b2c5082028a" providerId="ADAL" clId="{67C70B94-316B-4D49-8658-716C79A46DF9}" dt="2023-03-13T08:41:26.865" v="4463" actId="478"/>
          <ac:picMkLst>
            <pc:docMk/>
            <pc:sldMk cId="3867664504" sldId="278"/>
            <ac:picMk id="15" creationId="{2185F6A4-2D9E-4531-2BA8-6FFB618FC74F}"/>
          </ac:picMkLst>
        </pc:picChg>
        <pc:picChg chg="del">
          <ac:chgData name="Ankit Kothari" userId="2680ab3c-4664-4da7-a667-3b2c5082028a" providerId="ADAL" clId="{67C70B94-316B-4D49-8658-716C79A46DF9}" dt="2023-03-13T08:32:24.578" v="3457" actId="478"/>
          <ac:picMkLst>
            <pc:docMk/>
            <pc:sldMk cId="3867664504" sldId="278"/>
            <ac:picMk id="18" creationId="{61E9DE7C-35A4-A942-9E8B-6D26E22F3578}"/>
          </ac:picMkLst>
        </pc:picChg>
      </pc:sldChg>
      <pc:sldChg chg="addSp delSp modSp add mod modNotesTx">
        <pc:chgData name="Ankit Kothari" userId="2680ab3c-4664-4da7-a667-3b2c5082028a" providerId="ADAL" clId="{67C70B94-316B-4D49-8658-716C79A46DF9}" dt="2023-03-13T14:20:42.621" v="10789" actId="14100"/>
        <pc:sldMkLst>
          <pc:docMk/>
          <pc:sldMk cId="685512997" sldId="279"/>
        </pc:sldMkLst>
        <pc:spChg chg="mod">
          <ac:chgData name="Ankit Kothari" userId="2680ab3c-4664-4da7-a667-3b2c5082028a" providerId="ADAL" clId="{67C70B94-316B-4D49-8658-716C79A46DF9}" dt="2023-03-13T14:20:31.797" v="10784" actId="404"/>
          <ac:spMkLst>
            <pc:docMk/>
            <pc:sldMk cId="685512997" sldId="279"/>
            <ac:spMk id="2" creationId="{096CE6E0-E7AF-3004-B7F7-DC2C9F1F2490}"/>
          </ac:spMkLst>
        </pc:spChg>
        <pc:spChg chg="add mod">
          <ac:chgData name="Ankit Kothari" userId="2680ab3c-4664-4da7-a667-3b2c5082028a" providerId="ADAL" clId="{67C70B94-316B-4D49-8658-716C79A46DF9}" dt="2023-03-13T14:20:42.621" v="10789" actId="14100"/>
          <ac:spMkLst>
            <pc:docMk/>
            <pc:sldMk cId="685512997" sldId="279"/>
            <ac:spMk id="4" creationId="{23E1F981-5059-0722-241E-9E252E12260A}"/>
          </ac:spMkLst>
        </pc:spChg>
        <pc:spChg chg="mod">
          <ac:chgData name="Ankit Kothari" userId="2680ab3c-4664-4da7-a667-3b2c5082028a" providerId="ADAL" clId="{67C70B94-316B-4D49-8658-716C79A46DF9}" dt="2023-03-13T10:27:18.636" v="7654" actId="20577"/>
          <ac:spMkLst>
            <pc:docMk/>
            <pc:sldMk cId="685512997" sldId="279"/>
            <ac:spMk id="16" creationId="{52F4B748-60AB-1D4C-AC91-17B561E5D311}"/>
          </ac:spMkLst>
        </pc:spChg>
        <pc:picChg chg="add del mod">
          <ac:chgData name="Ankit Kothari" userId="2680ab3c-4664-4da7-a667-3b2c5082028a" providerId="ADAL" clId="{67C70B94-316B-4D49-8658-716C79A46DF9}" dt="2023-03-13T09:49:53.813" v="5175" actId="478"/>
          <ac:picMkLst>
            <pc:docMk/>
            <pc:sldMk cId="685512997" sldId="279"/>
            <ac:picMk id="5" creationId="{FA903BE4-5B29-A880-F01D-8EFEC277FCF9}"/>
          </ac:picMkLst>
        </pc:picChg>
        <pc:picChg chg="add mod">
          <ac:chgData name="Ankit Kothari" userId="2680ab3c-4664-4da7-a667-3b2c5082028a" providerId="ADAL" clId="{67C70B94-316B-4D49-8658-716C79A46DF9}" dt="2023-03-13T09:50:02.827" v="5180" actId="1076"/>
          <ac:picMkLst>
            <pc:docMk/>
            <pc:sldMk cId="685512997" sldId="279"/>
            <ac:picMk id="7" creationId="{990B50B0-F321-EE5B-028B-1FD1528D3134}"/>
          </ac:picMkLst>
        </pc:picChg>
        <pc:picChg chg="del">
          <ac:chgData name="Ankit Kothari" userId="2680ab3c-4664-4da7-a667-3b2c5082028a" providerId="ADAL" clId="{67C70B94-316B-4D49-8658-716C79A46DF9}" dt="2023-03-13T09:45:57.266" v="5094" actId="478"/>
          <ac:picMkLst>
            <pc:docMk/>
            <pc:sldMk cId="685512997" sldId="279"/>
            <ac:picMk id="9" creationId="{FF098517-2C1E-B4CA-FF02-EBBD9F50BAF6}"/>
          </ac:picMkLst>
        </pc:picChg>
      </pc:sldChg>
      <pc:sldChg chg="modSp new mod">
        <pc:chgData name="Ankit Kothari" userId="2680ab3c-4664-4da7-a667-3b2c5082028a" providerId="ADAL" clId="{67C70B94-316B-4D49-8658-716C79A46DF9}" dt="2023-03-13T14:29:03.761" v="10874" actId="20577"/>
        <pc:sldMkLst>
          <pc:docMk/>
          <pc:sldMk cId="2077125344" sldId="280"/>
        </pc:sldMkLst>
        <pc:spChg chg="mod">
          <ac:chgData name="Ankit Kothari" userId="2680ab3c-4664-4da7-a667-3b2c5082028a" providerId="ADAL" clId="{67C70B94-316B-4D49-8658-716C79A46DF9}" dt="2023-03-13T09:59:51.065" v="5486" actId="313"/>
          <ac:spMkLst>
            <pc:docMk/>
            <pc:sldMk cId="2077125344" sldId="280"/>
            <ac:spMk id="2" creationId="{7E7D456D-5FE6-D07F-6F38-3BDAD93D8376}"/>
          </ac:spMkLst>
        </pc:spChg>
        <pc:spChg chg="mod">
          <ac:chgData name="Ankit Kothari" userId="2680ab3c-4664-4da7-a667-3b2c5082028a" providerId="ADAL" clId="{67C70B94-316B-4D49-8658-716C79A46DF9}" dt="2023-03-13T14:29:03.761" v="10874" actId="20577"/>
          <ac:spMkLst>
            <pc:docMk/>
            <pc:sldMk cId="2077125344" sldId="280"/>
            <ac:spMk id="3" creationId="{DA0A5EEE-4EAF-AD1D-9B03-7C5467F41A81}"/>
          </ac:spMkLst>
        </pc:spChg>
      </pc:sldChg>
      <pc:sldChg chg="modSp new mod">
        <pc:chgData name="Ankit Kothari" userId="2680ab3c-4664-4da7-a667-3b2c5082028a" providerId="ADAL" clId="{67C70B94-316B-4D49-8658-716C79A46DF9}" dt="2023-03-13T14:13:10.938" v="10645" actId="20577"/>
        <pc:sldMkLst>
          <pc:docMk/>
          <pc:sldMk cId="4125484170" sldId="281"/>
        </pc:sldMkLst>
        <pc:spChg chg="mod">
          <ac:chgData name="Ankit Kothari" userId="2680ab3c-4664-4da7-a667-3b2c5082028a" providerId="ADAL" clId="{67C70B94-316B-4D49-8658-716C79A46DF9}" dt="2023-03-13T11:50:27.428" v="10275" actId="20577"/>
          <ac:spMkLst>
            <pc:docMk/>
            <pc:sldMk cId="4125484170" sldId="281"/>
            <ac:spMk id="2" creationId="{76445206-CBF0-A1C6-8D4B-B5BF7D83C1F6}"/>
          </ac:spMkLst>
        </pc:spChg>
        <pc:spChg chg="mod">
          <ac:chgData name="Ankit Kothari" userId="2680ab3c-4664-4da7-a667-3b2c5082028a" providerId="ADAL" clId="{67C70B94-316B-4D49-8658-716C79A46DF9}" dt="2023-03-13T14:13:10.938" v="10645" actId="20577"/>
          <ac:spMkLst>
            <pc:docMk/>
            <pc:sldMk cId="4125484170" sldId="281"/>
            <ac:spMk id="3" creationId="{87BE56FC-BF46-B266-E7A1-6EB0788F0883}"/>
          </ac:spMkLst>
        </pc:spChg>
      </pc:sldChg>
      <pc:sldChg chg="modSp new mod">
        <pc:chgData name="Ankit Kothari" userId="2680ab3c-4664-4da7-a667-3b2c5082028a" providerId="ADAL" clId="{67C70B94-316B-4D49-8658-716C79A46DF9}" dt="2023-03-13T13:12:36.242" v="10551" actId="20577"/>
        <pc:sldMkLst>
          <pc:docMk/>
          <pc:sldMk cId="454010931" sldId="282"/>
        </pc:sldMkLst>
        <pc:spChg chg="mod">
          <ac:chgData name="Ankit Kothari" userId="2680ab3c-4664-4da7-a667-3b2c5082028a" providerId="ADAL" clId="{67C70B94-316B-4D49-8658-716C79A46DF9}" dt="2023-03-13T10:43:52.722" v="9091" actId="20577"/>
          <ac:spMkLst>
            <pc:docMk/>
            <pc:sldMk cId="454010931" sldId="282"/>
            <ac:spMk id="2" creationId="{04F6CFCA-9BED-F0E2-F574-3D75F9FC9C37}"/>
          </ac:spMkLst>
        </pc:spChg>
        <pc:spChg chg="mod">
          <ac:chgData name="Ankit Kothari" userId="2680ab3c-4664-4da7-a667-3b2c5082028a" providerId="ADAL" clId="{67C70B94-316B-4D49-8658-716C79A46DF9}" dt="2023-03-13T13:12:36.242" v="10551" actId="20577"/>
          <ac:spMkLst>
            <pc:docMk/>
            <pc:sldMk cId="454010931" sldId="282"/>
            <ac:spMk id="3" creationId="{21A6FCB1-FEA7-687A-32D1-05AC6D2748D3}"/>
          </ac:spMkLst>
        </pc:spChg>
      </pc:sldChg>
      <pc:sldChg chg="addSp delSp modSp new mod modNotesTx">
        <pc:chgData name="Ankit Kothari" userId="2680ab3c-4664-4da7-a667-3b2c5082028a" providerId="ADAL" clId="{67C70B94-316B-4D49-8658-716C79A46DF9}" dt="2023-03-13T11:49:38.534" v="10179" actId="20577"/>
        <pc:sldMkLst>
          <pc:docMk/>
          <pc:sldMk cId="1877855519" sldId="283"/>
        </pc:sldMkLst>
        <pc:spChg chg="mod">
          <ac:chgData name="Ankit Kothari" userId="2680ab3c-4664-4da7-a667-3b2c5082028a" providerId="ADAL" clId="{67C70B94-316B-4D49-8658-716C79A46DF9}" dt="2023-03-13T11:19:34.926" v="9654" actId="403"/>
          <ac:spMkLst>
            <pc:docMk/>
            <pc:sldMk cId="1877855519" sldId="283"/>
            <ac:spMk id="2" creationId="{D1476823-4301-F842-A1E4-05FB274E6D9E}"/>
          </ac:spMkLst>
        </pc:spChg>
        <pc:spChg chg="mod">
          <ac:chgData name="Ankit Kothari" userId="2680ab3c-4664-4da7-a667-3b2c5082028a" providerId="ADAL" clId="{67C70B94-316B-4D49-8658-716C79A46DF9}" dt="2023-03-13T11:48:19.630" v="10119" actId="20577"/>
          <ac:spMkLst>
            <pc:docMk/>
            <pc:sldMk cId="1877855519" sldId="283"/>
            <ac:spMk id="3" creationId="{C4283269-BDF8-53A0-1F5F-5C69CE3AA1C1}"/>
          </ac:spMkLst>
        </pc:spChg>
        <pc:picChg chg="add mod">
          <ac:chgData name="Ankit Kothari" userId="2680ab3c-4664-4da7-a667-3b2c5082028a" providerId="ADAL" clId="{67C70B94-316B-4D49-8658-716C79A46DF9}" dt="2023-03-13T11:48:28.731" v="10122" actId="1076"/>
          <ac:picMkLst>
            <pc:docMk/>
            <pc:sldMk cId="1877855519" sldId="283"/>
            <ac:picMk id="5" creationId="{44F05225-6422-9107-93A0-29020BCA7E2C}"/>
          </ac:picMkLst>
        </pc:picChg>
        <pc:picChg chg="add del mod">
          <ac:chgData name="Ankit Kothari" userId="2680ab3c-4664-4da7-a667-3b2c5082028a" providerId="ADAL" clId="{67C70B94-316B-4D49-8658-716C79A46DF9}" dt="2023-03-13T11:48:32.440" v="10123" actId="478"/>
          <ac:picMkLst>
            <pc:docMk/>
            <pc:sldMk cId="1877855519" sldId="283"/>
            <ac:picMk id="7" creationId="{11A65581-2084-1F2A-8410-489F97305591}"/>
          </ac:picMkLst>
        </pc:picChg>
        <pc:picChg chg="add mod">
          <ac:chgData name="Ankit Kothari" userId="2680ab3c-4664-4da7-a667-3b2c5082028a" providerId="ADAL" clId="{67C70B94-316B-4D49-8658-716C79A46DF9}" dt="2023-03-13T11:48:48.371" v="10126" actId="14100"/>
          <ac:picMkLst>
            <pc:docMk/>
            <pc:sldMk cId="1877855519" sldId="283"/>
            <ac:picMk id="9" creationId="{BC053D43-05C5-C677-6442-2D91E2522468}"/>
          </ac:picMkLst>
        </pc:picChg>
      </pc:sldChg>
      <pc:sldChg chg="addSp delSp modSp new mod">
        <pc:chgData name="Ankit Kothari" userId="2680ab3c-4664-4da7-a667-3b2c5082028a" providerId="ADAL" clId="{67C70B94-316B-4D49-8658-716C79A46DF9}" dt="2023-03-31T14:23:06.371" v="10915" actId="1076"/>
        <pc:sldMkLst>
          <pc:docMk/>
          <pc:sldMk cId="1229580310" sldId="284"/>
        </pc:sldMkLst>
        <pc:spChg chg="mod">
          <ac:chgData name="Ankit Kothari" userId="2680ab3c-4664-4da7-a667-3b2c5082028a" providerId="ADAL" clId="{67C70B94-316B-4D49-8658-716C79A46DF9}" dt="2023-03-31T14:22:25.840" v="10913" actId="20577"/>
          <ac:spMkLst>
            <pc:docMk/>
            <pc:sldMk cId="1229580310" sldId="284"/>
            <ac:spMk id="2" creationId="{EBEAF2F6-306E-8A49-E45B-74702C2B3438}"/>
          </ac:spMkLst>
        </pc:spChg>
        <pc:spChg chg="del">
          <ac:chgData name="Ankit Kothari" userId="2680ab3c-4664-4da7-a667-3b2c5082028a" providerId="ADAL" clId="{67C70B94-316B-4D49-8658-716C79A46DF9}" dt="2023-03-31T14:22:04.838" v="10876" actId="22"/>
          <ac:spMkLst>
            <pc:docMk/>
            <pc:sldMk cId="1229580310" sldId="284"/>
            <ac:spMk id="3" creationId="{CD725653-FB44-F015-EB96-2B2B3A5EB098}"/>
          </ac:spMkLst>
        </pc:spChg>
        <pc:picChg chg="add mod ord">
          <ac:chgData name="Ankit Kothari" userId="2680ab3c-4664-4da7-a667-3b2c5082028a" providerId="ADAL" clId="{67C70B94-316B-4D49-8658-716C79A46DF9}" dt="2023-03-31T14:22:18.427" v="10879" actId="14100"/>
          <ac:picMkLst>
            <pc:docMk/>
            <pc:sldMk cId="1229580310" sldId="284"/>
            <ac:picMk id="5" creationId="{56F905E3-7E6B-2DA8-59F2-87F8007A500B}"/>
          </ac:picMkLst>
        </pc:picChg>
        <pc:picChg chg="add mod">
          <ac:chgData name="Ankit Kothari" userId="2680ab3c-4664-4da7-a667-3b2c5082028a" providerId="ADAL" clId="{67C70B94-316B-4D49-8658-716C79A46DF9}" dt="2023-03-31T14:23:06.371" v="10915" actId="1076"/>
          <ac:picMkLst>
            <pc:docMk/>
            <pc:sldMk cId="1229580310" sldId="284"/>
            <ac:picMk id="7" creationId="{78373483-15FF-82F8-1359-0E2301D57F22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1B8E4-ADCD-4977-8A82-3C995D99C477}" type="datetimeFigureOut">
              <a:rPr lang="en-IN" smtClean="0"/>
              <a:t>2023-04-05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F49B1-5EA3-468C-81BA-933AC7E021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92878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IN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F49B1-5EA3-468C-81BA-933AC7E021F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59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Methodology 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dirty="0"/>
              <a:t>Done using word frequencies for this subset of responses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dirty="0"/>
              <a:t>Used collocation to identify frequent occurrences of words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F49B1-5EA3-468C-81BA-933AC7E021F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9559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Example taken from :</a:t>
            </a:r>
          </a:p>
          <a:p>
            <a:r>
              <a:rPr lang="en-IN" dirty="0"/>
              <a:t>https://www.cuelogic.com/blog/the-levenshtein-algorithm</a:t>
            </a:r>
          </a:p>
          <a:p>
            <a:endParaRPr lang="en-IN" dirty="0"/>
          </a:p>
          <a:p>
            <a:r>
              <a:rPr lang="en-IN" dirty="0"/>
              <a:t>Deep dive :</a:t>
            </a:r>
          </a:p>
          <a:p>
            <a:r>
              <a:rPr lang="en-IN" dirty="0"/>
              <a:t>https://blog.paperspace.com/measuring-text-similarity-using-levenshtein-distance/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F49B1-5EA3-468C-81BA-933AC7E021F5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94525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Methodology : </a:t>
            </a:r>
            <a:br>
              <a:rPr lang="en-IN" dirty="0"/>
            </a:br>
            <a:r>
              <a:rPr lang="en-IN" dirty="0"/>
              <a:t>After text pre-processing,</a:t>
            </a:r>
          </a:p>
          <a:p>
            <a:r>
              <a:rPr lang="en-IN" dirty="0"/>
              <a:t>Used most frequent words to determine trend.</a:t>
            </a:r>
          </a:p>
          <a:p>
            <a:endParaRPr lang="en-IN" dirty="0"/>
          </a:p>
          <a:p>
            <a:r>
              <a:rPr lang="en-IN" dirty="0"/>
              <a:t>Used collocation (most frequently words that appear together) to get </a:t>
            </a:r>
            <a:r>
              <a:rPr lang="en-IN"/>
              <a:t>the count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F49B1-5EA3-468C-81BA-933AC7E021F5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7501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How :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Filtered for respective brand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Topic categorization applied (responses categorised into appearance, </a:t>
            </a:r>
            <a:r>
              <a:rPr lang="en-IN" dirty="0" err="1"/>
              <a:t>flavor</a:t>
            </a:r>
            <a:r>
              <a:rPr lang="en-IN" dirty="0"/>
              <a:t>, texture, Packaging, Functionality)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Most frequently tagged topic was chosen : </a:t>
            </a:r>
            <a:r>
              <a:rPr lang="en-IN" dirty="0" err="1"/>
              <a:t>Flavor</a:t>
            </a:r>
            <a:endParaRPr lang="en-IN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On the basis of the evaluated sample, these numbers were computed.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I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IN" dirty="0"/>
              <a:t>Note : These numbers are subject to validation of topics that have been assigned to the responses.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F49B1-5EA3-468C-81BA-933AC7E021F5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5584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How :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Filtered for respective brand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Topic categorization applied (responses categorised into appearance, </a:t>
            </a:r>
            <a:r>
              <a:rPr lang="en-IN" dirty="0" err="1"/>
              <a:t>flavor</a:t>
            </a:r>
            <a:r>
              <a:rPr lang="en-IN" dirty="0"/>
              <a:t>, texture, Packaging, Functionality)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Most frequently tagged topic was chosen : </a:t>
            </a:r>
            <a:r>
              <a:rPr lang="en-IN" dirty="0" err="1"/>
              <a:t>Flavor</a:t>
            </a:r>
            <a:endParaRPr lang="en-IN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On the basis of the evaluated sample, these numbers were computed.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Additionally, sentiment was calculated using a pre-trained model (distil </a:t>
            </a:r>
            <a:r>
              <a:rPr lang="en-IN" dirty="0" err="1"/>
              <a:t>bert</a:t>
            </a:r>
            <a:r>
              <a:rPr lang="en-IN" dirty="0"/>
              <a:t>) - https://huggingface.co/distilbert-base-uncased-finetuned-sst-2-English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Sentiment score still looks purely indicative, validation, along with correct required.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I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IN" dirty="0"/>
              <a:t>Note : These numbers are subject to validation of topics that have been assigned to the responses.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F49B1-5EA3-468C-81BA-933AC7E021F5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3511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How :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Filtered for respective brand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Topic categorization applied (responses categorised into appearance, </a:t>
            </a:r>
            <a:r>
              <a:rPr lang="en-IN" dirty="0" err="1"/>
              <a:t>flavor</a:t>
            </a:r>
            <a:r>
              <a:rPr lang="en-IN" dirty="0"/>
              <a:t>, texture, Packaging, Functionality)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Second most frequently tagged topic was chosen : Appearance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On the basis of the evaluated sample, these numbers were computed.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Additionally, sentiment was calculated using a pre-trained model (distil </a:t>
            </a:r>
            <a:r>
              <a:rPr lang="en-IN" dirty="0" err="1"/>
              <a:t>bert</a:t>
            </a:r>
            <a:r>
              <a:rPr lang="en-IN" dirty="0"/>
              <a:t>) - https://huggingface.co/distilbert-base-uncased-finetuned-sst-2-English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IN" dirty="0"/>
              <a:t>Sentiment score still looks purely indicative, validation, along with correct required. 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I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IN" dirty="0"/>
              <a:t>Note : These numbers are subject to validation of topics that have been assigned to the responses.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F49B1-5EA3-468C-81BA-933AC7E021F5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7233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F49B1-5EA3-468C-81BA-933AC7E021F5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587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35904" y="1880353"/>
            <a:ext cx="6132095" cy="23876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400">
                <a:latin typeface="Rockwell" panose="02060603020205020403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35904" y="4360028"/>
            <a:ext cx="6132095" cy="1655762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4120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1790" y="1536867"/>
            <a:ext cx="11097126" cy="4948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9626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1790" y="1536867"/>
            <a:ext cx="11097126" cy="4948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13261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6C9193-B9E2-4A93-B593-9BADD31529F5}"/>
              </a:ext>
            </a:extLst>
          </p:cNvPr>
          <p:cNvSpPr/>
          <p:nvPr userDrawn="1"/>
        </p:nvSpPr>
        <p:spPr>
          <a:xfrm>
            <a:off x="0" y="1208353"/>
            <a:ext cx="7158446" cy="56496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82AA408-47E5-429F-97A3-7A1CB8DBA5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58446" y="1203159"/>
            <a:ext cx="5033554" cy="564964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C86903EF-8894-4476-9F45-4FE72F8C5D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1791" y="1528763"/>
            <a:ext cx="4922176" cy="5029200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1241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6C9193-B9E2-4A93-B593-9BADD31529F5}"/>
              </a:ext>
            </a:extLst>
          </p:cNvPr>
          <p:cNvSpPr/>
          <p:nvPr userDrawn="1"/>
        </p:nvSpPr>
        <p:spPr>
          <a:xfrm>
            <a:off x="0" y="1213447"/>
            <a:ext cx="4049486" cy="28360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5A9508-E0B0-4361-AE6A-E8DE05EEC475}"/>
              </a:ext>
            </a:extLst>
          </p:cNvPr>
          <p:cNvSpPr/>
          <p:nvPr userDrawn="1"/>
        </p:nvSpPr>
        <p:spPr>
          <a:xfrm>
            <a:off x="4049485" y="1213447"/>
            <a:ext cx="4093029" cy="28360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51BC62-6387-449B-ACE3-CDF75969EC34}"/>
              </a:ext>
            </a:extLst>
          </p:cNvPr>
          <p:cNvSpPr/>
          <p:nvPr userDrawn="1"/>
        </p:nvSpPr>
        <p:spPr>
          <a:xfrm>
            <a:off x="8142514" y="1213447"/>
            <a:ext cx="4049486" cy="283603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D679187-B745-4722-86FA-00684CE8A2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5989" y="4242775"/>
            <a:ext cx="3670300" cy="242887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60166F76-84D4-4984-AFEA-CDFD3CC7D4C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60849" y="4242775"/>
            <a:ext cx="3670300" cy="242887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82AB38E5-13E1-4D1B-8783-AB173CB18F4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25709" y="4242775"/>
            <a:ext cx="3670300" cy="242887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4E79396-5E46-45F2-BA3F-DBCB22C1EC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0038" y="1554163"/>
            <a:ext cx="3382962" cy="2143125"/>
          </a:xfrm>
        </p:spPr>
        <p:txBody>
          <a:bodyPr anchor="ctr" anchorCtr="0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6A507518-379C-44C3-88FD-0ABD2C0FCC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04519" y="1554163"/>
            <a:ext cx="3382962" cy="2143125"/>
          </a:xfrm>
        </p:spPr>
        <p:txBody>
          <a:bodyPr anchor="ctr" anchorCtr="0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9AABBFDC-C28E-42E4-A5C7-37C0012D48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469378" y="1554163"/>
            <a:ext cx="3382962" cy="2143125"/>
          </a:xfrm>
        </p:spPr>
        <p:txBody>
          <a:bodyPr anchor="ctr" anchorCtr="0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72991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6C9193-B9E2-4A93-B593-9BADD31529F5}"/>
              </a:ext>
            </a:extLst>
          </p:cNvPr>
          <p:cNvSpPr/>
          <p:nvPr userDrawn="1"/>
        </p:nvSpPr>
        <p:spPr>
          <a:xfrm>
            <a:off x="0" y="1208353"/>
            <a:ext cx="2242227" cy="56496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907B5ED-3BF3-4ECC-BDFE-D2C8C43FD8FA}"/>
              </a:ext>
            </a:extLst>
          </p:cNvPr>
          <p:cNvSpPr/>
          <p:nvPr userDrawn="1"/>
        </p:nvSpPr>
        <p:spPr>
          <a:xfrm>
            <a:off x="1423340" y="1344658"/>
            <a:ext cx="1628128" cy="16281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4A8475-9464-4F7F-BAF8-268FAA288B31}"/>
              </a:ext>
            </a:extLst>
          </p:cNvPr>
          <p:cNvGrpSpPr/>
          <p:nvPr userDrawn="1"/>
        </p:nvGrpSpPr>
        <p:grpSpPr>
          <a:xfrm>
            <a:off x="1553064" y="1487990"/>
            <a:ext cx="1349463" cy="1350366"/>
            <a:chOff x="12878616" y="3084266"/>
            <a:chExt cx="2852416" cy="2854324"/>
          </a:xfrm>
          <a:solidFill>
            <a:schemeClr val="accent2"/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E5C7BAB-4ED5-4D3B-84D0-BE4EAD95D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64362" y="3084266"/>
              <a:ext cx="2266670" cy="1797308"/>
            </a:xfrm>
            <a:custGeom>
              <a:avLst/>
              <a:gdLst>
                <a:gd name="T0" fmla="*/ 66 w 178"/>
                <a:gd name="T1" fmla="*/ 1 h 141"/>
                <a:gd name="T2" fmla="*/ 20 w 178"/>
                <a:gd name="T3" fmla="*/ 11 h 141"/>
                <a:gd name="T4" fmla="*/ 11 w 178"/>
                <a:gd name="T5" fmla="*/ 0 h 141"/>
                <a:gd name="T6" fmla="*/ 0 w 178"/>
                <a:gd name="T7" fmla="*/ 30 h 141"/>
                <a:gd name="T8" fmla="*/ 32 w 178"/>
                <a:gd name="T9" fmla="*/ 27 h 141"/>
                <a:gd name="T10" fmla="*/ 25 w 178"/>
                <a:gd name="T11" fmla="*/ 18 h 141"/>
                <a:gd name="T12" fmla="*/ 66 w 178"/>
                <a:gd name="T13" fmla="*/ 9 h 141"/>
                <a:gd name="T14" fmla="*/ 170 w 178"/>
                <a:gd name="T15" fmla="*/ 113 h 141"/>
                <a:gd name="T16" fmla="*/ 167 w 178"/>
                <a:gd name="T17" fmla="*/ 139 h 141"/>
                <a:gd name="T18" fmla="*/ 174 w 178"/>
                <a:gd name="T19" fmla="*/ 141 h 141"/>
                <a:gd name="T20" fmla="*/ 178 w 178"/>
                <a:gd name="T21" fmla="*/ 113 h 141"/>
                <a:gd name="T22" fmla="*/ 66 w 178"/>
                <a:gd name="T23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8" h="141">
                  <a:moveTo>
                    <a:pt x="66" y="1"/>
                  </a:moveTo>
                  <a:cubicBezTo>
                    <a:pt x="50" y="1"/>
                    <a:pt x="34" y="5"/>
                    <a:pt x="20" y="1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38" y="12"/>
                    <a:pt x="52" y="9"/>
                    <a:pt x="66" y="9"/>
                  </a:cubicBezTo>
                  <a:cubicBezTo>
                    <a:pt x="123" y="9"/>
                    <a:pt x="170" y="56"/>
                    <a:pt x="170" y="113"/>
                  </a:cubicBezTo>
                  <a:cubicBezTo>
                    <a:pt x="170" y="122"/>
                    <a:pt x="169" y="131"/>
                    <a:pt x="167" y="139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7" y="132"/>
                    <a:pt x="178" y="122"/>
                    <a:pt x="178" y="113"/>
                  </a:cubicBezTo>
                  <a:cubicBezTo>
                    <a:pt x="178" y="51"/>
                    <a:pt x="128" y="1"/>
                    <a:pt x="6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C18A91BE-8038-459B-BF6B-F02D15624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8616" y="4116477"/>
              <a:ext cx="2291474" cy="1822113"/>
            </a:xfrm>
            <a:custGeom>
              <a:avLst/>
              <a:gdLst>
                <a:gd name="T0" fmla="*/ 156 w 180"/>
                <a:gd name="T1" fmla="*/ 125 h 143"/>
                <a:gd name="T2" fmla="*/ 112 w 180"/>
                <a:gd name="T3" fmla="*/ 135 h 143"/>
                <a:gd name="T4" fmla="*/ 8 w 180"/>
                <a:gd name="T5" fmla="*/ 32 h 143"/>
                <a:gd name="T6" fmla="*/ 12 w 180"/>
                <a:gd name="T7" fmla="*/ 3 h 143"/>
                <a:gd name="T8" fmla="*/ 5 w 180"/>
                <a:gd name="T9" fmla="*/ 0 h 143"/>
                <a:gd name="T10" fmla="*/ 0 w 180"/>
                <a:gd name="T11" fmla="*/ 32 h 143"/>
                <a:gd name="T12" fmla="*/ 112 w 180"/>
                <a:gd name="T13" fmla="*/ 143 h 143"/>
                <a:gd name="T14" fmla="*/ 160 w 180"/>
                <a:gd name="T15" fmla="*/ 132 h 143"/>
                <a:gd name="T16" fmla="*/ 167 w 180"/>
                <a:gd name="T17" fmla="*/ 142 h 143"/>
                <a:gd name="T18" fmla="*/ 180 w 180"/>
                <a:gd name="T19" fmla="*/ 113 h 143"/>
                <a:gd name="T20" fmla="*/ 148 w 180"/>
                <a:gd name="T21" fmla="*/ 113 h 143"/>
                <a:gd name="T22" fmla="*/ 156 w 180"/>
                <a:gd name="T23" fmla="*/ 12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0" h="143">
                  <a:moveTo>
                    <a:pt x="156" y="125"/>
                  </a:moveTo>
                  <a:cubicBezTo>
                    <a:pt x="142" y="132"/>
                    <a:pt x="127" y="135"/>
                    <a:pt x="112" y="135"/>
                  </a:cubicBezTo>
                  <a:cubicBezTo>
                    <a:pt x="55" y="135"/>
                    <a:pt x="8" y="89"/>
                    <a:pt x="8" y="32"/>
                  </a:cubicBezTo>
                  <a:cubicBezTo>
                    <a:pt x="8" y="22"/>
                    <a:pt x="9" y="12"/>
                    <a:pt x="12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0"/>
                    <a:pt x="0" y="21"/>
                    <a:pt x="0" y="32"/>
                  </a:cubicBezTo>
                  <a:cubicBezTo>
                    <a:pt x="0" y="93"/>
                    <a:pt x="50" y="143"/>
                    <a:pt x="112" y="143"/>
                  </a:cubicBezTo>
                  <a:cubicBezTo>
                    <a:pt x="129" y="143"/>
                    <a:pt x="145" y="139"/>
                    <a:pt x="160" y="132"/>
                  </a:cubicBezTo>
                  <a:cubicBezTo>
                    <a:pt x="167" y="142"/>
                    <a:pt x="167" y="142"/>
                    <a:pt x="167" y="14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48" y="113"/>
                    <a:pt x="148" y="113"/>
                    <a:pt x="148" y="113"/>
                  </a:cubicBezTo>
                  <a:lnTo>
                    <a:pt x="156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EC7CFD2-2219-4F5D-B892-786F4177A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0210" y="3479215"/>
              <a:ext cx="141190" cy="139282"/>
            </a:xfrm>
            <a:custGeom>
              <a:avLst/>
              <a:gdLst>
                <a:gd name="T0" fmla="*/ 74 w 74"/>
                <a:gd name="T1" fmla="*/ 40 h 73"/>
                <a:gd name="T2" fmla="*/ 40 w 74"/>
                <a:gd name="T3" fmla="*/ 0 h 73"/>
                <a:gd name="T4" fmla="*/ 0 w 74"/>
                <a:gd name="T5" fmla="*/ 40 h 73"/>
                <a:gd name="T6" fmla="*/ 33 w 74"/>
                <a:gd name="T7" fmla="*/ 73 h 73"/>
                <a:gd name="T8" fmla="*/ 74 w 74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3">
                  <a:moveTo>
                    <a:pt x="74" y="40"/>
                  </a:moveTo>
                  <a:lnTo>
                    <a:pt x="40" y="0"/>
                  </a:lnTo>
                  <a:lnTo>
                    <a:pt x="0" y="40"/>
                  </a:lnTo>
                  <a:lnTo>
                    <a:pt x="33" y="73"/>
                  </a:lnTo>
                  <a:lnTo>
                    <a:pt x="74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CD25F601-0C81-4294-A5D6-2D441C6AE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94216" y="3683369"/>
              <a:ext cx="141190" cy="152638"/>
            </a:xfrm>
            <a:custGeom>
              <a:avLst/>
              <a:gdLst>
                <a:gd name="T0" fmla="*/ 74 w 74"/>
                <a:gd name="T1" fmla="*/ 33 h 80"/>
                <a:gd name="T2" fmla="*/ 27 w 74"/>
                <a:gd name="T3" fmla="*/ 0 h 80"/>
                <a:gd name="T4" fmla="*/ 0 w 74"/>
                <a:gd name="T5" fmla="*/ 47 h 80"/>
                <a:gd name="T6" fmla="*/ 40 w 74"/>
                <a:gd name="T7" fmla="*/ 80 h 80"/>
                <a:gd name="T8" fmla="*/ 74 w 74"/>
                <a:gd name="T9" fmla="*/ 33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80">
                  <a:moveTo>
                    <a:pt x="74" y="33"/>
                  </a:moveTo>
                  <a:lnTo>
                    <a:pt x="27" y="0"/>
                  </a:lnTo>
                  <a:lnTo>
                    <a:pt x="0" y="47"/>
                  </a:lnTo>
                  <a:lnTo>
                    <a:pt x="40" y="80"/>
                  </a:lnTo>
                  <a:lnTo>
                    <a:pt x="74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36FF0986-D9ED-419C-9860-055D3AB66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68290" y="3925680"/>
              <a:ext cx="139282" cy="139282"/>
            </a:xfrm>
            <a:custGeom>
              <a:avLst/>
              <a:gdLst>
                <a:gd name="T0" fmla="*/ 73 w 73"/>
                <a:gd name="T1" fmla="*/ 20 h 73"/>
                <a:gd name="T2" fmla="*/ 20 w 73"/>
                <a:gd name="T3" fmla="*/ 0 h 73"/>
                <a:gd name="T4" fmla="*/ 0 w 73"/>
                <a:gd name="T5" fmla="*/ 53 h 73"/>
                <a:gd name="T6" fmla="*/ 46 w 73"/>
                <a:gd name="T7" fmla="*/ 73 h 73"/>
                <a:gd name="T8" fmla="*/ 73 w 73"/>
                <a:gd name="T9" fmla="*/ 2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73" y="20"/>
                  </a:moveTo>
                  <a:lnTo>
                    <a:pt x="20" y="0"/>
                  </a:lnTo>
                  <a:lnTo>
                    <a:pt x="0" y="53"/>
                  </a:lnTo>
                  <a:lnTo>
                    <a:pt x="46" y="73"/>
                  </a:lnTo>
                  <a:lnTo>
                    <a:pt x="73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CF42F365-B641-40BC-84FA-F4016D3D4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08248" y="5415806"/>
              <a:ext cx="141190" cy="141190"/>
            </a:xfrm>
            <a:custGeom>
              <a:avLst/>
              <a:gdLst>
                <a:gd name="T0" fmla="*/ 0 w 74"/>
                <a:gd name="T1" fmla="*/ 40 h 74"/>
                <a:gd name="T2" fmla="*/ 34 w 74"/>
                <a:gd name="T3" fmla="*/ 74 h 74"/>
                <a:gd name="T4" fmla="*/ 74 w 74"/>
                <a:gd name="T5" fmla="*/ 34 h 74"/>
                <a:gd name="T6" fmla="*/ 40 w 74"/>
                <a:gd name="T7" fmla="*/ 0 h 74"/>
                <a:gd name="T8" fmla="*/ 0 w 74"/>
                <a:gd name="T9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4">
                  <a:moveTo>
                    <a:pt x="0" y="40"/>
                  </a:moveTo>
                  <a:lnTo>
                    <a:pt x="34" y="74"/>
                  </a:lnTo>
                  <a:lnTo>
                    <a:pt x="74" y="34"/>
                  </a:lnTo>
                  <a:lnTo>
                    <a:pt x="40" y="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5FA35D9B-998B-4841-AC83-4350FC071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74242" y="5211653"/>
              <a:ext cx="141190" cy="141190"/>
            </a:xfrm>
            <a:custGeom>
              <a:avLst/>
              <a:gdLst>
                <a:gd name="T0" fmla="*/ 0 w 74"/>
                <a:gd name="T1" fmla="*/ 47 h 74"/>
                <a:gd name="T2" fmla="*/ 47 w 74"/>
                <a:gd name="T3" fmla="*/ 74 h 74"/>
                <a:gd name="T4" fmla="*/ 74 w 74"/>
                <a:gd name="T5" fmla="*/ 27 h 74"/>
                <a:gd name="T6" fmla="*/ 33 w 74"/>
                <a:gd name="T7" fmla="*/ 0 h 74"/>
                <a:gd name="T8" fmla="*/ 0 w 74"/>
                <a:gd name="T9" fmla="*/ 4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4">
                  <a:moveTo>
                    <a:pt x="0" y="47"/>
                  </a:moveTo>
                  <a:lnTo>
                    <a:pt x="47" y="74"/>
                  </a:lnTo>
                  <a:lnTo>
                    <a:pt x="74" y="27"/>
                  </a:lnTo>
                  <a:lnTo>
                    <a:pt x="33" y="0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FC2D9EAE-282E-4D97-A295-519CBA473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2075" y="4969341"/>
              <a:ext cx="139282" cy="141190"/>
            </a:xfrm>
            <a:custGeom>
              <a:avLst/>
              <a:gdLst>
                <a:gd name="T0" fmla="*/ 0 w 73"/>
                <a:gd name="T1" fmla="*/ 54 h 74"/>
                <a:gd name="T2" fmla="*/ 53 w 73"/>
                <a:gd name="T3" fmla="*/ 74 h 74"/>
                <a:gd name="T4" fmla="*/ 73 w 73"/>
                <a:gd name="T5" fmla="*/ 20 h 74"/>
                <a:gd name="T6" fmla="*/ 27 w 73"/>
                <a:gd name="T7" fmla="*/ 0 h 74"/>
                <a:gd name="T8" fmla="*/ 0 w 73"/>
                <a:gd name="T9" fmla="*/ 5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4">
                  <a:moveTo>
                    <a:pt x="0" y="54"/>
                  </a:moveTo>
                  <a:lnTo>
                    <a:pt x="53" y="74"/>
                  </a:lnTo>
                  <a:lnTo>
                    <a:pt x="73" y="20"/>
                  </a:lnTo>
                  <a:lnTo>
                    <a:pt x="27" y="0"/>
                  </a:lnTo>
                  <a:lnTo>
                    <a:pt x="0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EF61F5E-272F-44C8-A853-7220BE2AAB4D}"/>
              </a:ext>
            </a:extLst>
          </p:cNvPr>
          <p:cNvGrpSpPr/>
          <p:nvPr userDrawn="1"/>
        </p:nvGrpSpPr>
        <p:grpSpPr>
          <a:xfrm>
            <a:off x="1452368" y="4962903"/>
            <a:ext cx="1628128" cy="1628128"/>
            <a:chOff x="8264032" y="5278476"/>
            <a:chExt cx="3441442" cy="3441442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C02543D-C76C-4238-96CA-C44D999BE503}"/>
                </a:ext>
              </a:extLst>
            </p:cNvPr>
            <p:cNvSpPr/>
            <p:nvPr/>
          </p:nvSpPr>
          <p:spPr>
            <a:xfrm>
              <a:off x="8264032" y="5278476"/>
              <a:ext cx="3441442" cy="34414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DBCB209-2214-4373-9DDC-3C4EAA4ACE51}"/>
                </a:ext>
              </a:extLst>
            </p:cNvPr>
            <p:cNvGrpSpPr/>
            <p:nvPr/>
          </p:nvGrpSpPr>
          <p:grpSpPr>
            <a:xfrm>
              <a:off x="8559474" y="5557008"/>
              <a:ext cx="2852416" cy="2854323"/>
              <a:chOff x="8832851" y="3328988"/>
              <a:chExt cx="2373312" cy="2374900"/>
            </a:xfrm>
            <a:solidFill>
              <a:srgbClr val="92D050"/>
            </a:solidFill>
          </p:grpSpPr>
          <p:sp>
            <p:nvSpPr>
              <p:cNvPr id="24" name="Freeform 5">
                <a:extLst>
                  <a:ext uri="{FF2B5EF4-FFF2-40B4-BE49-F238E27FC236}">
                    <a16:creationId xmlns:a16="http://schemas.microsoft.com/office/drawing/2014/main" id="{A08C4794-D7D1-4D2A-8DE7-4A326D1E5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20213" y="3328988"/>
                <a:ext cx="1885950" cy="1495425"/>
              </a:xfrm>
              <a:custGeom>
                <a:avLst/>
                <a:gdLst>
                  <a:gd name="T0" fmla="*/ 66 w 178"/>
                  <a:gd name="T1" fmla="*/ 1 h 141"/>
                  <a:gd name="T2" fmla="*/ 20 w 178"/>
                  <a:gd name="T3" fmla="*/ 11 h 141"/>
                  <a:gd name="T4" fmla="*/ 11 w 178"/>
                  <a:gd name="T5" fmla="*/ 0 h 141"/>
                  <a:gd name="T6" fmla="*/ 0 w 178"/>
                  <a:gd name="T7" fmla="*/ 30 h 141"/>
                  <a:gd name="T8" fmla="*/ 32 w 178"/>
                  <a:gd name="T9" fmla="*/ 27 h 141"/>
                  <a:gd name="T10" fmla="*/ 25 w 178"/>
                  <a:gd name="T11" fmla="*/ 18 h 141"/>
                  <a:gd name="T12" fmla="*/ 66 w 178"/>
                  <a:gd name="T13" fmla="*/ 9 h 141"/>
                  <a:gd name="T14" fmla="*/ 170 w 178"/>
                  <a:gd name="T15" fmla="*/ 113 h 141"/>
                  <a:gd name="T16" fmla="*/ 167 w 178"/>
                  <a:gd name="T17" fmla="*/ 139 h 141"/>
                  <a:gd name="T18" fmla="*/ 174 w 178"/>
                  <a:gd name="T19" fmla="*/ 141 h 141"/>
                  <a:gd name="T20" fmla="*/ 178 w 178"/>
                  <a:gd name="T21" fmla="*/ 113 h 141"/>
                  <a:gd name="T22" fmla="*/ 66 w 178"/>
                  <a:gd name="T23" fmla="*/ 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" h="141">
                    <a:moveTo>
                      <a:pt x="66" y="1"/>
                    </a:moveTo>
                    <a:cubicBezTo>
                      <a:pt x="50" y="1"/>
                      <a:pt x="34" y="5"/>
                      <a:pt x="20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8" y="12"/>
                      <a:pt x="52" y="9"/>
                      <a:pt x="66" y="9"/>
                    </a:cubicBezTo>
                    <a:cubicBezTo>
                      <a:pt x="123" y="9"/>
                      <a:pt x="170" y="56"/>
                      <a:pt x="170" y="113"/>
                    </a:cubicBezTo>
                    <a:cubicBezTo>
                      <a:pt x="170" y="122"/>
                      <a:pt x="169" y="131"/>
                      <a:pt x="167" y="139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7" y="132"/>
                      <a:pt x="178" y="122"/>
                      <a:pt x="178" y="113"/>
                    </a:cubicBezTo>
                    <a:cubicBezTo>
                      <a:pt x="178" y="51"/>
                      <a:pt x="128" y="1"/>
                      <a:pt x="6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5" name="Freeform 8">
                <a:extLst>
                  <a:ext uri="{FF2B5EF4-FFF2-40B4-BE49-F238E27FC236}">
                    <a16:creationId xmlns:a16="http://schemas.microsoft.com/office/drawing/2014/main" id="{A1891DD2-B20E-4049-9330-CD0F134014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2851" y="4187825"/>
                <a:ext cx="1906588" cy="1516063"/>
              </a:xfrm>
              <a:custGeom>
                <a:avLst/>
                <a:gdLst>
                  <a:gd name="T0" fmla="*/ 156 w 180"/>
                  <a:gd name="T1" fmla="*/ 125 h 143"/>
                  <a:gd name="T2" fmla="*/ 112 w 180"/>
                  <a:gd name="T3" fmla="*/ 135 h 143"/>
                  <a:gd name="T4" fmla="*/ 8 w 180"/>
                  <a:gd name="T5" fmla="*/ 32 h 143"/>
                  <a:gd name="T6" fmla="*/ 12 w 180"/>
                  <a:gd name="T7" fmla="*/ 3 h 143"/>
                  <a:gd name="T8" fmla="*/ 5 w 180"/>
                  <a:gd name="T9" fmla="*/ 0 h 143"/>
                  <a:gd name="T10" fmla="*/ 0 w 180"/>
                  <a:gd name="T11" fmla="*/ 32 h 143"/>
                  <a:gd name="T12" fmla="*/ 112 w 180"/>
                  <a:gd name="T13" fmla="*/ 143 h 143"/>
                  <a:gd name="T14" fmla="*/ 160 w 180"/>
                  <a:gd name="T15" fmla="*/ 132 h 143"/>
                  <a:gd name="T16" fmla="*/ 167 w 180"/>
                  <a:gd name="T17" fmla="*/ 142 h 143"/>
                  <a:gd name="T18" fmla="*/ 180 w 180"/>
                  <a:gd name="T19" fmla="*/ 113 h 143"/>
                  <a:gd name="T20" fmla="*/ 148 w 180"/>
                  <a:gd name="T21" fmla="*/ 113 h 143"/>
                  <a:gd name="T22" fmla="*/ 156 w 180"/>
                  <a:gd name="T23" fmla="*/ 12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0" h="143">
                    <a:moveTo>
                      <a:pt x="156" y="125"/>
                    </a:moveTo>
                    <a:cubicBezTo>
                      <a:pt x="142" y="132"/>
                      <a:pt x="127" y="135"/>
                      <a:pt x="112" y="135"/>
                    </a:cubicBezTo>
                    <a:cubicBezTo>
                      <a:pt x="55" y="135"/>
                      <a:pt x="8" y="89"/>
                      <a:pt x="8" y="32"/>
                    </a:cubicBezTo>
                    <a:cubicBezTo>
                      <a:pt x="8" y="22"/>
                      <a:pt x="9" y="12"/>
                      <a:pt x="12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0" y="21"/>
                      <a:pt x="0" y="32"/>
                    </a:cubicBezTo>
                    <a:cubicBezTo>
                      <a:pt x="0" y="93"/>
                      <a:pt x="50" y="143"/>
                      <a:pt x="112" y="143"/>
                    </a:cubicBezTo>
                    <a:cubicBezTo>
                      <a:pt x="129" y="143"/>
                      <a:pt x="145" y="139"/>
                      <a:pt x="160" y="13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80" y="113"/>
                      <a:pt x="180" y="113"/>
                      <a:pt x="180" y="113"/>
                    </a:cubicBezTo>
                    <a:cubicBezTo>
                      <a:pt x="148" y="113"/>
                      <a:pt x="148" y="113"/>
                      <a:pt x="148" y="113"/>
                    </a:cubicBezTo>
                    <a:lnTo>
                      <a:pt x="156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6" name="Freeform 9">
                <a:extLst>
                  <a:ext uri="{FF2B5EF4-FFF2-40B4-BE49-F238E27FC236}">
                    <a16:creationId xmlns:a16="http://schemas.microsoft.com/office/drawing/2014/main" id="{71B39DB8-D908-4EAB-800B-DC563B77A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50351" y="3657600"/>
                <a:ext cx="117475" cy="115888"/>
              </a:xfrm>
              <a:custGeom>
                <a:avLst/>
                <a:gdLst>
                  <a:gd name="T0" fmla="*/ 74 w 74"/>
                  <a:gd name="T1" fmla="*/ 40 h 73"/>
                  <a:gd name="T2" fmla="*/ 40 w 74"/>
                  <a:gd name="T3" fmla="*/ 0 h 73"/>
                  <a:gd name="T4" fmla="*/ 0 w 74"/>
                  <a:gd name="T5" fmla="*/ 40 h 73"/>
                  <a:gd name="T6" fmla="*/ 33 w 74"/>
                  <a:gd name="T7" fmla="*/ 73 h 73"/>
                  <a:gd name="T8" fmla="*/ 74 w 74"/>
                  <a:gd name="T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3">
                    <a:moveTo>
                      <a:pt x="74" y="40"/>
                    </a:moveTo>
                    <a:lnTo>
                      <a:pt x="40" y="0"/>
                    </a:lnTo>
                    <a:lnTo>
                      <a:pt x="0" y="40"/>
                    </a:lnTo>
                    <a:lnTo>
                      <a:pt x="33" y="73"/>
                    </a:lnTo>
                    <a:lnTo>
                      <a:pt x="74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7" name="Freeform 10">
                <a:extLst>
                  <a:ext uri="{FF2B5EF4-FFF2-40B4-BE49-F238E27FC236}">
                    <a16:creationId xmlns:a16="http://schemas.microsoft.com/office/drawing/2014/main" id="{66A14B23-BCA0-4B2E-8CA3-373DDC34DB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12238" y="3827463"/>
                <a:ext cx="117475" cy="127000"/>
              </a:xfrm>
              <a:custGeom>
                <a:avLst/>
                <a:gdLst>
                  <a:gd name="T0" fmla="*/ 74 w 74"/>
                  <a:gd name="T1" fmla="*/ 33 h 80"/>
                  <a:gd name="T2" fmla="*/ 27 w 74"/>
                  <a:gd name="T3" fmla="*/ 0 h 80"/>
                  <a:gd name="T4" fmla="*/ 0 w 74"/>
                  <a:gd name="T5" fmla="*/ 47 h 80"/>
                  <a:gd name="T6" fmla="*/ 40 w 74"/>
                  <a:gd name="T7" fmla="*/ 80 h 80"/>
                  <a:gd name="T8" fmla="*/ 74 w 74"/>
                  <a:gd name="T9" fmla="*/ 3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80">
                    <a:moveTo>
                      <a:pt x="74" y="33"/>
                    </a:moveTo>
                    <a:lnTo>
                      <a:pt x="27" y="0"/>
                    </a:lnTo>
                    <a:lnTo>
                      <a:pt x="0" y="47"/>
                    </a:lnTo>
                    <a:lnTo>
                      <a:pt x="40" y="80"/>
                    </a:lnTo>
                    <a:lnTo>
                      <a:pt x="7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8" name="Freeform 11">
                <a:extLst>
                  <a:ext uri="{FF2B5EF4-FFF2-40B4-BE49-F238E27FC236}">
                    <a16:creationId xmlns:a16="http://schemas.microsoft.com/office/drawing/2014/main" id="{7A0663E5-C490-49B4-9B23-097B75656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07463" y="4029075"/>
                <a:ext cx="115888" cy="115888"/>
              </a:xfrm>
              <a:custGeom>
                <a:avLst/>
                <a:gdLst>
                  <a:gd name="T0" fmla="*/ 73 w 73"/>
                  <a:gd name="T1" fmla="*/ 20 h 73"/>
                  <a:gd name="T2" fmla="*/ 20 w 73"/>
                  <a:gd name="T3" fmla="*/ 0 h 73"/>
                  <a:gd name="T4" fmla="*/ 0 w 73"/>
                  <a:gd name="T5" fmla="*/ 53 h 73"/>
                  <a:gd name="T6" fmla="*/ 46 w 73"/>
                  <a:gd name="T7" fmla="*/ 73 h 73"/>
                  <a:gd name="T8" fmla="*/ 73 w 73"/>
                  <a:gd name="T9" fmla="*/ 2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3">
                    <a:moveTo>
                      <a:pt x="73" y="20"/>
                    </a:moveTo>
                    <a:lnTo>
                      <a:pt x="20" y="0"/>
                    </a:lnTo>
                    <a:lnTo>
                      <a:pt x="0" y="53"/>
                    </a:lnTo>
                    <a:lnTo>
                      <a:pt x="46" y="73"/>
                    </a:lnTo>
                    <a:lnTo>
                      <a:pt x="7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9" name="Freeform 12">
                <a:extLst>
                  <a:ext uri="{FF2B5EF4-FFF2-40B4-BE49-F238E27FC236}">
                    <a16:creationId xmlns:a16="http://schemas.microsoft.com/office/drawing/2014/main" id="{4059280B-EA53-4184-A6DF-7D97C735DC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71188" y="5268913"/>
                <a:ext cx="117475" cy="117475"/>
              </a:xfrm>
              <a:custGeom>
                <a:avLst/>
                <a:gdLst>
                  <a:gd name="T0" fmla="*/ 0 w 74"/>
                  <a:gd name="T1" fmla="*/ 40 h 74"/>
                  <a:gd name="T2" fmla="*/ 34 w 74"/>
                  <a:gd name="T3" fmla="*/ 74 h 74"/>
                  <a:gd name="T4" fmla="*/ 74 w 74"/>
                  <a:gd name="T5" fmla="*/ 34 h 74"/>
                  <a:gd name="T6" fmla="*/ 40 w 74"/>
                  <a:gd name="T7" fmla="*/ 0 h 74"/>
                  <a:gd name="T8" fmla="*/ 0 w 74"/>
                  <a:gd name="T9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0"/>
                    </a:moveTo>
                    <a:lnTo>
                      <a:pt x="34" y="74"/>
                    </a:lnTo>
                    <a:lnTo>
                      <a:pt x="74" y="34"/>
                    </a:lnTo>
                    <a:lnTo>
                      <a:pt x="40" y="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30" name="Freeform 13">
                <a:extLst>
                  <a:ext uri="{FF2B5EF4-FFF2-40B4-BE49-F238E27FC236}">
                    <a16:creationId xmlns:a16="http://schemas.microsoft.com/office/drawing/2014/main" id="{4A334761-BCD9-4426-B900-AA23C22D5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09301" y="5099050"/>
                <a:ext cx="117475" cy="117475"/>
              </a:xfrm>
              <a:custGeom>
                <a:avLst/>
                <a:gdLst>
                  <a:gd name="T0" fmla="*/ 0 w 74"/>
                  <a:gd name="T1" fmla="*/ 47 h 74"/>
                  <a:gd name="T2" fmla="*/ 47 w 74"/>
                  <a:gd name="T3" fmla="*/ 74 h 74"/>
                  <a:gd name="T4" fmla="*/ 74 w 74"/>
                  <a:gd name="T5" fmla="*/ 27 h 74"/>
                  <a:gd name="T6" fmla="*/ 33 w 74"/>
                  <a:gd name="T7" fmla="*/ 0 h 74"/>
                  <a:gd name="T8" fmla="*/ 0 w 74"/>
                  <a:gd name="T9" fmla="*/ 4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7"/>
                    </a:moveTo>
                    <a:lnTo>
                      <a:pt x="47" y="74"/>
                    </a:lnTo>
                    <a:lnTo>
                      <a:pt x="74" y="27"/>
                    </a:lnTo>
                    <a:lnTo>
                      <a:pt x="33" y="0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31" name="Freeform 14">
                <a:extLst>
                  <a:ext uri="{FF2B5EF4-FFF2-40B4-BE49-F238E27FC236}">
                    <a16:creationId xmlns:a16="http://schemas.microsoft.com/office/drawing/2014/main" id="{CDB46648-4FF7-4F57-9FD1-836BE4A9A1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15663" y="4897438"/>
                <a:ext cx="115888" cy="117475"/>
              </a:xfrm>
              <a:custGeom>
                <a:avLst/>
                <a:gdLst>
                  <a:gd name="T0" fmla="*/ 0 w 73"/>
                  <a:gd name="T1" fmla="*/ 54 h 74"/>
                  <a:gd name="T2" fmla="*/ 53 w 73"/>
                  <a:gd name="T3" fmla="*/ 74 h 74"/>
                  <a:gd name="T4" fmla="*/ 73 w 73"/>
                  <a:gd name="T5" fmla="*/ 20 h 74"/>
                  <a:gd name="T6" fmla="*/ 27 w 73"/>
                  <a:gd name="T7" fmla="*/ 0 h 74"/>
                  <a:gd name="T8" fmla="*/ 0 w 73"/>
                  <a:gd name="T9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4">
                    <a:moveTo>
                      <a:pt x="0" y="54"/>
                    </a:moveTo>
                    <a:lnTo>
                      <a:pt x="53" y="74"/>
                    </a:lnTo>
                    <a:lnTo>
                      <a:pt x="73" y="20"/>
                    </a:lnTo>
                    <a:lnTo>
                      <a:pt x="27" y="0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</p:grp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4BDBA648-6CBB-4303-B39B-19D0177D2BB0}"/>
              </a:ext>
            </a:extLst>
          </p:cNvPr>
          <p:cNvSpPr/>
          <p:nvPr userDrawn="1"/>
        </p:nvSpPr>
        <p:spPr>
          <a:xfrm>
            <a:off x="1436983" y="3177380"/>
            <a:ext cx="1614485" cy="1589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B565EC7-CAC7-4EC4-8174-BB93167D38BE}"/>
              </a:ext>
            </a:extLst>
          </p:cNvPr>
          <p:cNvGrpSpPr/>
          <p:nvPr userDrawn="1"/>
        </p:nvGrpSpPr>
        <p:grpSpPr>
          <a:xfrm>
            <a:off x="1566571" y="3298557"/>
            <a:ext cx="1349463" cy="1350366"/>
            <a:chOff x="12878616" y="3084266"/>
            <a:chExt cx="2852416" cy="2854324"/>
          </a:xfrm>
          <a:solidFill>
            <a:schemeClr val="accent3"/>
          </a:solidFill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E57B4D81-8C77-4745-B653-5A4680256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64362" y="3084266"/>
              <a:ext cx="2266670" cy="1797308"/>
            </a:xfrm>
            <a:custGeom>
              <a:avLst/>
              <a:gdLst>
                <a:gd name="T0" fmla="*/ 66 w 178"/>
                <a:gd name="T1" fmla="*/ 1 h 141"/>
                <a:gd name="T2" fmla="*/ 20 w 178"/>
                <a:gd name="T3" fmla="*/ 11 h 141"/>
                <a:gd name="T4" fmla="*/ 11 w 178"/>
                <a:gd name="T5" fmla="*/ 0 h 141"/>
                <a:gd name="T6" fmla="*/ 0 w 178"/>
                <a:gd name="T7" fmla="*/ 30 h 141"/>
                <a:gd name="T8" fmla="*/ 32 w 178"/>
                <a:gd name="T9" fmla="*/ 27 h 141"/>
                <a:gd name="T10" fmla="*/ 25 w 178"/>
                <a:gd name="T11" fmla="*/ 18 h 141"/>
                <a:gd name="T12" fmla="*/ 66 w 178"/>
                <a:gd name="T13" fmla="*/ 9 h 141"/>
                <a:gd name="T14" fmla="*/ 170 w 178"/>
                <a:gd name="T15" fmla="*/ 113 h 141"/>
                <a:gd name="T16" fmla="*/ 167 w 178"/>
                <a:gd name="T17" fmla="*/ 139 h 141"/>
                <a:gd name="T18" fmla="*/ 174 w 178"/>
                <a:gd name="T19" fmla="*/ 141 h 141"/>
                <a:gd name="T20" fmla="*/ 178 w 178"/>
                <a:gd name="T21" fmla="*/ 113 h 141"/>
                <a:gd name="T22" fmla="*/ 66 w 178"/>
                <a:gd name="T23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8" h="141">
                  <a:moveTo>
                    <a:pt x="66" y="1"/>
                  </a:moveTo>
                  <a:cubicBezTo>
                    <a:pt x="50" y="1"/>
                    <a:pt x="34" y="5"/>
                    <a:pt x="20" y="1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38" y="12"/>
                    <a:pt x="52" y="9"/>
                    <a:pt x="66" y="9"/>
                  </a:cubicBezTo>
                  <a:cubicBezTo>
                    <a:pt x="123" y="9"/>
                    <a:pt x="170" y="56"/>
                    <a:pt x="170" y="113"/>
                  </a:cubicBezTo>
                  <a:cubicBezTo>
                    <a:pt x="170" y="122"/>
                    <a:pt x="169" y="131"/>
                    <a:pt x="167" y="139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7" y="132"/>
                    <a:pt x="178" y="122"/>
                    <a:pt x="178" y="113"/>
                  </a:cubicBezTo>
                  <a:cubicBezTo>
                    <a:pt x="178" y="51"/>
                    <a:pt x="128" y="1"/>
                    <a:pt x="6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BB1B7326-7AA2-4C93-9C20-00D6374936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8616" y="4116477"/>
              <a:ext cx="2291474" cy="1822113"/>
            </a:xfrm>
            <a:custGeom>
              <a:avLst/>
              <a:gdLst>
                <a:gd name="T0" fmla="*/ 156 w 180"/>
                <a:gd name="T1" fmla="*/ 125 h 143"/>
                <a:gd name="T2" fmla="*/ 112 w 180"/>
                <a:gd name="T3" fmla="*/ 135 h 143"/>
                <a:gd name="T4" fmla="*/ 8 w 180"/>
                <a:gd name="T5" fmla="*/ 32 h 143"/>
                <a:gd name="T6" fmla="*/ 12 w 180"/>
                <a:gd name="T7" fmla="*/ 3 h 143"/>
                <a:gd name="T8" fmla="*/ 5 w 180"/>
                <a:gd name="T9" fmla="*/ 0 h 143"/>
                <a:gd name="T10" fmla="*/ 0 w 180"/>
                <a:gd name="T11" fmla="*/ 32 h 143"/>
                <a:gd name="T12" fmla="*/ 112 w 180"/>
                <a:gd name="T13" fmla="*/ 143 h 143"/>
                <a:gd name="T14" fmla="*/ 160 w 180"/>
                <a:gd name="T15" fmla="*/ 132 h 143"/>
                <a:gd name="T16" fmla="*/ 167 w 180"/>
                <a:gd name="T17" fmla="*/ 142 h 143"/>
                <a:gd name="T18" fmla="*/ 180 w 180"/>
                <a:gd name="T19" fmla="*/ 113 h 143"/>
                <a:gd name="T20" fmla="*/ 148 w 180"/>
                <a:gd name="T21" fmla="*/ 113 h 143"/>
                <a:gd name="T22" fmla="*/ 156 w 180"/>
                <a:gd name="T23" fmla="*/ 12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0" h="143">
                  <a:moveTo>
                    <a:pt x="156" y="125"/>
                  </a:moveTo>
                  <a:cubicBezTo>
                    <a:pt x="142" y="132"/>
                    <a:pt x="127" y="135"/>
                    <a:pt x="112" y="135"/>
                  </a:cubicBezTo>
                  <a:cubicBezTo>
                    <a:pt x="55" y="135"/>
                    <a:pt x="8" y="89"/>
                    <a:pt x="8" y="32"/>
                  </a:cubicBezTo>
                  <a:cubicBezTo>
                    <a:pt x="8" y="22"/>
                    <a:pt x="9" y="12"/>
                    <a:pt x="12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0"/>
                    <a:pt x="0" y="21"/>
                    <a:pt x="0" y="32"/>
                  </a:cubicBezTo>
                  <a:cubicBezTo>
                    <a:pt x="0" y="93"/>
                    <a:pt x="50" y="143"/>
                    <a:pt x="112" y="143"/>
                  </a:cubicBezTo>
                  <a:cubicBezTo>
                    <a:pt x="129" y="143"/>
                    <a:pt x="145" y="139"/>
                    <a:pt x="160" y="132"/>
                  </a:cubicBezTo>
                  <a:cubicBezTo>
                    <a:pt x="167" y="142"/>
                    <a:pt x="167" y="142"/>
                    <a:pt x="167" y="14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48" y="113"/>
                    <a:pt x="148" y="113"/>
                    <a:pt x="148" y="113"/>
                  </a:cubicBezTo>
                  <a:lnTo>
                    <a:pt x="156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2CC8D334-7029-4BA2-99A2-4215F083E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0210" y="3479215"/>
              <a:ext cx="141190" cy="139282"/>
            </a:xfrm>
            <a:custGeom>
              <a:avLst/>
              <a:gdLst>
                <a:gd name="T0" fmla="*/ 74 w 74"/>
                <a:gd name="T1" fmla="*/ 40 h 73"/>
                <a:gd name="T2" fmla="*/ 40 w 74"/>
                <a:gd name="T3" fmla="*/ 0 h 73"/>
                <a:gd name="T4" fmla="*/ 0 w 74"/>
                <a:gd name="T5" fmla="*/ 40 h 73"/>
                <a:gd name="T6" fmla="*/ 33 w 74"/>
                <a:gd name="T7" fmla="*/ 73 h 73"/>
                <a:gd name="T8" fmla="*/ 74 w 74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3">
                  <a:moveTo>
                    <a:pt x="74" y="40"/>
                  </a:moveTo>
                  <a:lnTo>
                    <a:pt x="40" y="0"/>
                  </a:lnTo>
                  <a:lnTo>
                    <a:pt x="0" y="40"/>
                  </a:lnTo>
                  <a:lnTo>
                    <a:pt x="33" y="73"/>
                  </a:lnTo>
                  <a:lnTo>
                    <a:pt x="74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0E69943B-5E38-49DC-9CFD-9AF96122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94216" y="3683369"/>
              <a:ext cx="141190" cy="152638"/>
            </a:xfrm>
            <a:custGeom>
              <a:avLst/>
              <a:gdLst>
                <a:gd name="T0" fmla="*/ 74 w 74"/>
                <a:gd name="T1" fmla="*/ 33 h 80"/>
                <a:gd name="T2" fmla="*/ 27 w 74"/>
                <a:gd name="T3" fmla="*/ 0 h 80"/>
                <a:gd name="T4" fmla="*/ 0 w 74"/>
                <a:gd name="T5" fmla="*/ 47 h 80"/>
                <a:gd name="T6" fmla="*/ 40 w 74"/>
                <a:gd name="T7" fmla="*/ 80 h 80"/>
                <a:gd name="T8" fmla="*/ 74 w 74"/>
                <a:gd name="T9" fmla="*/ 33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80">
                  <a:moveTo>
                    <a:pt x="74" y="33"/>
                  </a:moveTo>
                  <a:lnTo>
                    <a:pt x="27" y="0"/>
                  </a:lnTo>
                  <a:lnTo>
                    <a:pt x="0" y="47"/>
                  </a:lnTo>
                  <a:lnTo>
                    <a:pt x="40" y="80"/>
                  </a:lnTo>
                  <a:lnTo>
                    <a:pt x="74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B5B4E0C0-39D4-4A77-80F2-D9DBA703B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68290" y="3925680"/>
              <a:ext cx="139282" cy="139282"/>
            </a:xfrm>
            <a:custGeom>
              <a:avLst/>
              <a:gdLst>
                <a:gd name="T0" fmla="*/ 73 w 73"/>
                <a:gd name="T1" fmla="*/ 20 h 73"/>
                <a:gd name="T2" fmla="*/ 20 w 73"/>
                <a:gd name="T3" fmla="*/ 0 h 73"/>
                <a:gd name="T4" fmla="*/ 0 w 73"/>
                <a:gd name="T5" fmla="*/ 53 h 73"/>
                <a:gd name="T6" fmla="*/ 46 w 73"/>
                <a:gd name="T7" fmla="*/ 73 h 73"/>
                <a:gd name="T8" fmla="*/ 73 w 73"/>
                <a:gd name="T9" fmla="*/ 2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73" y="20"/>
                  </a:moveTo>
                  <a:lnTo>
                    <a:pt x="20" y="0"/>
                  </a:lnTo>
                  <a:lnTo>
                    <a:pt x="0" y="53"/>
                  </a:lnTo>
                  <a:lnTo>
                    <a:pt x="46" y="73"/>
                  </a:lnTo>
                  <a:lnTo>
                    <a:pt x="73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D6855C6E-B534-403D-AAAC-752300832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08248" y="5415806"/>
              <a:ext cx="141190" cy="141190"/>
            </a:xfrm>
            <a:custGeom>
              <a:avLst/>
              <a:gdLst>
                <a:gd name="T0" fmla="*/ 0 w 74"/>
                <a:gd name="T1" fmla="*/ 40 h 74"/>
                <a:gd name="T2" fmla="*/ 34 w 74"/>
                <a:gd name="T3" fmla="*/ 74 h 74"/>
                <a:gd name="T4" fmla="*/ 74 w 74"/>
                <a:gd name="T5" fmla="*/ 34 h 74"/>
                <a:gd name="T6" fmla="*/ 40 w 74"/>
                <a:gd name="T7" fmla="*/ 0 h 74"/>
                <a:gd name="T8" fmla="*/ 0 w 74"/>
                <a:gd name="T9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4">
                  <a:moveTo>
                    <a:pt x="0" y="40"/>
                  </a:moveTo>
                  <a:lnTo>
                    <a:pt x="34" y="74"/>
                  </a:lnTo>
                  <a:lnTo>
                    <a:pt x="74" y="34"/>
                  </a:lnTo>
                  <a:lnTo>
                    <a:pt x="40" y="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C4C9CA4F-C07A-449B-9B3F-6E7E64E31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74242" y="5211653"/>
              <a:ext cx="141190" cy="141190"/>
            </a:xfrm>
            <a:custGeom>
              <a:avLst/>
              <a:gdLst>
                <a:gd name="T0" fmla="*/ 0 w 74"/>
                <a:gd name="T1" fmla="*/ 47 h 74"/>
                <a:gd name="T2" fmla="*/ 47 w 74"/>
                <a:gd name="T3" fmla="*/ 74 h 74"/>
                <a:gd name="T4" fmla="*/ 74 w 74"/>
                <a:gd name="T5" fmla="*/ 27 h 74"/>
                <a:gd name="T6" fmla="*/ 33 w 74"/>
                <a:gd name="T7" fmla="*/ 0 h 74"/>
                <a:gd name="T8" fmla="*/ 0 w 74"/>
                <a:gd name="T9" fmla="*/ 4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4">
                  <a:moveTo>
                    <a:pt x="0" y="47"/>
                  </a:moveTo>
                  <a:lnTo>
                    <a:pt x="47" y="74"/>
                  </a:lnTo>
                  <a:lnTo>
                    <a:pt x="74" y="27"/>
                  </a:lnTo>
                  <a:lnTo>
                    <a:pt x="33" y="0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A5C21184-B17A-42D6-A042-82D071B5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2075" y="4969341"/>
              <a:ext cx="139282" cy="141190"/>
            </a:xfrm>
            <a:custGeom>
              <a:avLst/>
              <a:gdLst>
                <a:gd name="T0" fmla="*/ 0 w 73"/>
                <a:gd name="T1" fmla="*/ 54 h 74"/>
                <a:gd name="T2" fmla="*/ 53 w 73"/>
                <a:gd name="T3" fmla="*/ 74 h 74"/>
                <a:gd name="T4" fmla="*/ 73 w 73"/>
                <a:gd name="T5" fmla="*/ 20 h 74"/>
                <a:gd name="T6" fmla="*/ 27 w 73"/>
                <a:gd name="T7" fmla="*/ 0 h 74"/>
                <a:gd name="T8" fmla="*/ 0 w 73"/>
                <a:gd name="T9" fmla="*/ 5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4">
                  <a:moveTo>
                    <a:pt x="0" y="54"/>
                  </a:moveTo>
                  <a:lnTo>
                    <a:pt x="53" y="74"/>
                  </a:lnTo>
                  <a:lnTo>
                    <a:pt x="73" y="20"/>
                  </a:lnTo>
                  <a:lnTo>
                    <a:pt x="27" y="0"/>
                  </a:lnTo>
                  <a:lnTo>
                    <a:pt x="0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B0274CDF-4054-4E83-BF9A-EE3A3F2BC47E}"/>
              </a:ext>
            </a:extLst>
          </p:cNvPr>
          <p:cNvSpPr txBox="1"/>
          <p:nvPr userDrawn="1"/>
        </p:nvSpPr>
        <p:spPr>
          <a:xfrm>
            <a:off x="1512954" y="1615527"/>
            <a:ext cx="1400362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0099D9"/>
                </a:solidFill>
                <a:effectLst/>
                <a:uLnTx/>
                <a:uFillTx/>
                <a:latin typeface="Franklin Gothic Medium" panose="020B0603020102020204" pitchFamily="34" charset="0"/>
                <a:ea typeface="+mn-ea"/>
                <a:cs typeface="+mn-cs"/>
              </a:rPr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7A6D30-0637-45F5-891B-7FCFF6B37CBB}"/>
              </a:ext>
            </a:extLst>
          </p:cNvPr>
          <p:cNvSpPr txBox="1"/>
          <p:nvPr userDrawn="1"/>
        </p:nvSpPr>
        <p:spPr>
          <a:xfrm>
            <a:off x="1538369" y="3448249"/>
            <a:ext cx="1400362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00ADB5"/>
                </a:solidFill>
                <a:effectLst/>
                <a:uLnTx/>
                <a:uFillTx/>
                <a:latin typeface="Franklin Gothic Medium" panose="020B0603020102020204" pitchFamily="34" charset="0"/>
                <a:ea typeface="+mn-ea"/>
                <a:cs typeface="+mn-cs"/>
              </a:rPr>
              <a:t>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2C584A7-45FD-4EC8-A03B-AA653ADA7F6B}"/>
              </a:ext>
            </a:extLst>
          </p:cNvPr>
          <p:cNvSpPr txBox="1"/>
          <p:nvPr userDrawn="1"/>
        </p:nvSpPr>
        <p:spPr>
          <a:xfrm>
            <a:off x="1578339" y="5233772"/>
            <a:ext cx="1400362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Franklin Gothic Medium" panose="020B0603020102020204" pitchFamily="34" charset="0"/>
                <a:ea typeface="+mn-ea"/>
                <a:cs typeface="+mn-cs"/>
              </a:rPr>
              <a:t>3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88B9493-48F1-4D6B-BC2C-703D9FC4E243}"/>
              </a:ext>
            </a:extLst>
          </p:cNvPr>
          <p:cNvGrpSpPr/>
          <p:nvPr userDrawn="1"/>
        </p:nvGrpSpPr>
        <p:grpSpPr>
          <a:xfrm>
            <a:off x="3042810" y="3108057"/>
            <a:ext cx="8517819" cy="1792997"/>
            <a:chOff x="3042810" y="3108057"/>
            <a:chExt cx="28672945" cy="1792997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6F4812-7080-456A-9EFE-C5779FEF4F02}"/>
                </a:ext>
              </a:extLst>
            </p:cNvPr>
            <p:cNvCxnSpPr>
              <a:cxnSpLocks/>
            </p:cNvCxnSpPr>
            <p:nvPr/>
          </p:nvCxnSpPr>
          <p:spPr>
            <a:xfrm>
              <a:off x="3042810" y="4901054"/>
              <a:ext cx="28672945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0B25ED4-1F08-4E5B-BE46-C2F9AF86EA0F}"/>
                </a:ext>
              </a:extLst>
            </p:cNvPr>
            <p:cNvCxnSpPr>
              <a:cxnSpLocks/>
            </p:cNvCxnSpPr>
            <p:nvPr/>
          </p:nvCxnSpPr>
          <p:spPr>
            <a:xfrm>
              <a:off x="3042810" y="3108057"/>
              <a:ext cx="28672945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Subtitle 2">
            <a:extLst>
              <a:ext uri="{FF2B5EF4-FFF2-40B4-BE49-F238E27FC236}">
                <a16:creationId xmlns:a16="http://schemas.microsoft.com/office/drawing/2014/main" id="{E8F0CC94-8131-4BE9-8FB7-2CBB555E68B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65143" y="1340775"/>
            <a:ext cx="4632247" cy="1659262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edit, lorem ipsum </a:t>
            </a:r>
            <a:r>
              <a:rPr lang="en-US" dirty="0" err="1"/>
              <a:t>asd</a:t>
            </a:r>
            <a:r>
              <a:rPr lang="en-US" dirty="0"/>
              <a:t> </a:t>
            </a:r>
            <a:r>
              <a:rPr lang="en-US" dirty="0" err="1"/>
              <a:t>asdsa</a:t>
            </a:r>
            <a:r>
              <a:rPr lang="en-US" dirty="0"/>
              <a:t> </a:t>
            </a:r>
            <a:r>
              <a:rPr lang="en-US" dirty="0" err="1"/>
              <a:t>kjad</a:t>
            </a:r>
            <a:r>
              <a:rPr lang="en-US" dirty="0"/>
              <a:t> </a:t>
            </a:r>
            <a:r>
              <a:rPr lang="en-US" dirty="0" err="1"/>
              <a:t>awkddss</a:t>
            </a:r>
            <a:r>
              <a:rPr lang="en-US" dirty="0"/>
              <a:t> 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219B448E-9051-4D08-9867-0EA7F46271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28127" y="1336893"/>
            <a:ext cx="2811463" cy="165926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kumimoji="0" lang="en-US" sz="2800" b="1" i="0" u="none" strike="noStrike" kern="1200" cap="none" spc="0" normalizeH="0" baseline="0" dirty="0" smtClean="0">
                <a:ln>
                  <a:noFill/>
                </a:ln>
                <a:solidFill>
                  <a:srgbClr val="0099D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309D14B7-BCD3-4170-9DEF-219D238D3B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47463" y="3161823"/>
            <a:ext cx="2811463" cy="165926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kumimoji="0" lang="en-US" sz="2800" b="1" i="0" u="none" strike="noStrike" kern="1200" cap="none" spc="0" normalizeH="0" baseline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CFDE15CE-E005-4927-8348-28D3ED7D30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66846" y="3157972"/>
            <a:ext cx="4630544" cy="1659262"/>
          </a:xfrm>
        </p:spPr>
        <p:txBody>
          <a:bodyPr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54">
            <a:extLst>
              <a:ext uri="{FF2B5EF4-FFF2-40B4-BE49-F238E27FC236}">
                <a16:creationId xmlns:a16="http://schemas.microsoft.com/office/drawing/2014/main" id="{19D7480E-4AA8-4679-AFA6-FFBD751D46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28127" y="5038640"/>
            <a:ext cx="2811463" cy="165926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kumimoji="0" lang="en-US" sz="2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58">
            <a:extLst>
              <a:ext uri="{FF2B5EF4-FFF2-40B4-BE49-F238E27FC236}">
                <a16:creationId xmlns:a16="http://schemas.microsoft.com/office/drawing/2014/main" id="{CE5E87B9-FA63-40DC-A554-16CFADB919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47510" y="5034789"/>
            <a:ext cx="4630544" cy="1659262"/>
          </a:xfrm>
        </p:spPr>
        <p:txBody>
          <a:bodyPr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1709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1F8E25F3-B0F0-47A0-B1C4-D1528DDF38E3}"/>
              </a:ext>
            </a:extLst>
          </p:cNvPr>
          <p:cNvGrpSpPr/>
          <p:nvPr userDrawn="1"/>
        </p:nvGrpSpPr>
        <p:grpSpPr>
          <a:xfrm>
            <a:off x="662214" y="1515291"/>
            <a:ext cx="1628128" cy="1628128"/>
            <a:chOff x="-2521643" y="2291773"/>
            <a:chExt cx="1628128" cy="1628128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4883E27-D139-48ED-8BFC-9047D222F1AD}"/>
                </a:ext>
              </a:extLst>
            </p:cNvPr>
            <p:cNvSpPr/>
            <p:nvPr userDrawn="1"/>
          </p:nvSpPr>
          <p:spPr>
            <a:xfrm>
              <a:off x="-2521643" y="2291773"/>
              <a:ext cx="1628128" cy="1628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B542911-67D0-4798-9CEF-D510CFE8A02E}"/>
                </a:ext>
              </a:extLst>
            </p:cNvPr>
            <p:cNvGrpSpPr/>
            <p:nvPr userDrawn="1"/>
          </p:nvGrpSpPr>
          <p:grpSpPr>
            <a:xfrm>
              <a:off x="-2391919" y="2435105"/>
              <a:ext cx="1349463" cy="1350366"/>
              <a:chOff x="12878616" y="3084266"/>
              <a:chExt cx="2852416" cy="2854324"/>
            </a:xfrm>
            <a:solidFill>
              <a:schemeClr val="bg1"/>
            </a:solidFill>
          </p:grpSpPr>
          <p:sp>
            <p:nvSpPr>
              <p:cNvPr id="17" name="Freeform 5">
                <a:extLst>
                  <a:ext uri="{FF2B5EF4-FFF2-40B4-BE49-F238E27FC236}">
                    <a16:creationId xmlns:a16="http://schemas.microsoft.com/office/drawing/2014/main" id="{728BF73F-9AFA-401A-A147-5558481229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4362" y="3084266"/>
                <a:ext cx="2266670" cy="1797308"/>
              </a:xfrm>
              <a:custGeom>
                <a:avLst/>
                <a:gdLst>
                  <a:gd name="T0" fmla="*/ 66 w 178"/>
                  <a:gd name="T1" fmla="*/ 1 h 141"/>
                  <a:gd name="T2" fmla="*/ 20 w 178"/>
                  <a:gd name="T3" fmla="*/ 11 h 141"/>
                  <a:gd name="T4" fmla="*/ 11 w 178"/>
                  <a:gd name="T5" fmla="*/ 0 h 141"/>
                  <a:gd name="T6" fmla="*/ 0 w 178"/>
                  <a:gd name="T7" fmla="*/ 30 h 141"/>
                  <a:gd name="T8" fmla="*/ 32 w 178"/>
                  <a:gd name="T9" fmla="*/ 27 h 141"/>
                  <a:gd name="T10" fmla="*/ 25 w 178"/>
                  <a:gd name="T11" fmla="*/ 18 h 141"/>
                  <a:gd name="T12" fmla="*/ 66 w 178"/>
                  <a:gd name="T13" fmla="*/ 9 h 141"/>
                  <a:gd name="T14" fmla="*/ 170 w 178"/>
                  <a:gd name="T15" fmla="*/ 113 h 141"/>
                  <a:gd name="T16" fmla="*/ 167 w 178"/>
                  <a:gd name="T17" fmla="*/ 139 h 141"/>
                  <a:gd name="T18" fmla="*/ 174 w 178"/>
                  <a:gd name="T19" fmla="*/ 141 h 141"/>
                  <a:gd name="T20" fmla="*/ 178 w 178"/>
                  <a:gd name="T21" fmla="*/ 113 h 141"/>
                  <a:gd name="T22" fmla="*/ 66 w 178"/>
                  <a:gd name="T23" fmla="*/ 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" h="141">
                    <a:moveTo>
                      <a:pt x="66" y="1"/>
                    </a:moveTo>
                    <a:cubicBezTo>
                      <a:pt x="50" y="1"/>
                      <a:pt x="34" y="5"/>
                      <a:pt x="20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8" y="12"/>
                      <a:pt x="52" y="9"/>
                      <a:pt x="66" y="9"/>
                    </a:cubicBezTo>
                    <a:cubicBezTo>
                      <a:pt x="123" y="9"/>
                      <a:pt x="170" y="56"/>
                      <a:pt x="170" y="113"/>
                    </a:cubicBezTo>
                    <a:cubicBezTo>
                      <a:pt x="170" y="122"/>
                      <a:pt x="169" y="131"/>
                      <a:pt x="167" y="139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7" y="132"/>
                      <a:pt x="178" y="122"/>
                      <a:pt x="178" y="113"/>
                    </a:cubicBezTo>
                    <a:cubicBezTo>
                      <a:pt x="178" y="51"/>
                      <a:pt x="128" y="1"/>
                      <a:pt x="6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0" name="Freeform 8">
                <a:extLst>
                  <a:ext uri="{FF2B5EF4-FFF2-40B4-BE49-F238E27FC236}">
                    <a16:creationId xmlns:a16="http://schemas.microsoft.com/office/drawing/2014/main" id="{0F5BA8FB-0FCF-4554-B4B2-48FD5EF6C2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8616" y="4116477"/>
                <a:ext cx="2291474" cy="1822113"/>
              </a:xfrm>
              <a:custGeom>
                <a:avLst/>
                <a:gdLst>
                  <a:gd name="T0" fmla="*/ 156 w 180"/>
                  <a:gd name="T1" fmla="*/ 125 h 143"/>
                  <a:gd name="T2" fmla="*/ 112 w 180"/>
                  <a:gd name="T3" fmla="*/ 135 h 143"/>
                  <a:gd name="T4" fmla="*/ 8 w 180"/>
                  <a:gd name="T5" fmla="*/ 32 h 143"/>
                  <a:gd name="T6" fmla="*/ 12 w 180"/>
                  <a:gd name="T7" fmla="*/ 3 h 143"/>
                  <a:gd name="T8" fmla="*/ 5 w 180"/>
                  <a:gd name="T9" fmla="*/ 0 h 143"/>
                  <a:gd name="T10" fmla="*/ 0 w 180"/>
                  <a:gd name="T11" fmla="*/ 32 h 143"/>
                  <a:gd name="T12" fmla="*/ 112 w 180"/>
                  <a:gd name="T13" fmla="*/ 143 h 143"/>
                  <a:gd name="T14" fmla="*/ 160 w 180"/>
                  <a:gd name="T15" fmla="*/ 132 h 143"/>
                  <a:gd name="T16" fmla="*/ 167 w 180"/>
                  <a:gd name="T17" fmla="*/ 142 h 143"/>
                  <a:gd name="T18" fmla="*/ 180 w 180"/>
                  <a:gd name="T19" fmla="*/ 113 h 143"/>
                  <a:gd name="T20" fmla="*/ 148 w 180"/>
                  <a:gd name="T21" fmla="*/ 113 h 143"/>
                  <a:gd name="T22" fmla="*/ 156 w 180"/>
                  <a:gd name="T23" fmla="*/ 12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0" h="143">
                    <a:moveTo>
                      <a:pt x="156" y="125"/>
                    </a:moveTo>
                    <a:cubicBezTo>
                      <a:pt x="142" y="132"/>
                      <a:pt x="127" y="135"/>
                      <a:pt x="112" y="135"/>
                    </a:cubicBezTo>
                    <a:cubicBezTo>
                      <a:pt x="55" y="135"/>
                      <a:pt x="8" y="89"/>
                      <a:pt x="8" y="32"/>
                    </a:cubicBezTo>
                    <a:cubicBezTo>
                      <a:pt x="8" y="22"/>
                      <a:pt x="9" y="12"/>
                      <a:pt x="12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0" y="21"/>
                      <a:pt x="0" y="32"/>
                    </a:cubicBezTo>
                    <a:cubicBezTo>
                      <a:pt x="0" y="93"/>
                      <a:pt x="50" y="143"/>
                      <a:pt x="112" y="143"/>
                    </a:cubicBezTo>
                    <a:cubicBezTo>
                      <a:pt x="129" y="143"/>
                      <a:pt x="145" y="139"/>
                      <a:pt x="160" y="13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80" y="113"/>
                      <a:pt x="180" y="113"/>
                      <a:pt x="180" y="113"/>
                    </a:cubicBezTo>
                    <a:cubicBezTo>
                      <a:pt x="148" y="113"/>
                      <a:pt x="148" y="113"/>
                      <a:pt x="148" y="113"/>
                    </a:cubicBezTo>
                    <a:lnTo>
                      <a:pt x="156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1" name="Freeform 9">
                <a:extLst>
                  <a:ext uri="{FF2B5EF4-FFF2-40B4-BE49-F238E27FC236}">
                    <a16:creationId xmlns:a16="http://schemas.microsoft.com/office/drawing/2014/main" id="{A4F0A58F-8570-4B82-A453-67FAA39BD9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0210" y="3479215"/>
                <a:ext cx="141190" cy="139282"/>
              </a:xfrm>
              <a:custGeom>
                <a:avLst/>
                <a:gdLst>
                  <a:gd name="T0" fmla="*/ 74 w 74"/>
                  <a:gd name="T1" fmla="*/ 40 h 73"/>
                  <a:gd name="T2" fmla="*/ 40 w 74"/>
                  <a:gd name="T3" fmla="*/ 0 h 73"/>
                  <a:gd name="T4" fmla="*/ 0 w 74"/>
                  <a:gd name="T5" fmla="*/ 40 h 73"/>
                  <a:gd name="T6" fmla="*/ 33 w 74"/>
                  <a:gd name="T7" fmla="*/ 73 h 73"/>
                  <a:gd name="T8" fmla="*/ 74 w 74"/>
                  <a:gd name="T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3">
                    <a:moveTo>
                      <a:pt x="74" y="40"/>
                    </a:moveTo>
                    <a:lnTo>
                      <a:pt x="40" y="0"/>
                    </a:lnTo>
                    <a:lnTo>
                      <a:pt x="0" y="40"/>
                    </a:lnTo>
                    <a:lnTo>
                      <a:pt x="33" y="73"/>
                    </a:lnTo>
                    <a:lnTo>
                      <a:pt x="74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18096D24-4143-4D16-BBFA-F43AA2E18F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94216" y="3683369"/>
                <a:ext cx="141190" cy="152638"/>
              </a:xfrm>
              <a:custGeom>
                <a:avLst/>
                <a:gdLst>
                  <a:gd name="T0" fmla="*/ 74 w 74"/>
                  <a:gd name="T1" fmla="*/ 33 h 80"/>
                  <a:gd name="T2" fmla="*/ 27 w 74"/>
                  <a:gd name="T3" fmla="*/ 0 h 80"/>
                  <a:gd name="T4" fmla="*/ 0 w 74"/>
                  <a:gd name="T5" fmla="*/ 47 h 80"/>
                  <a:gd name="T6" fmla="*/ 40 w 74"/>
                  <a:gd name="T7" fmla="*/ 80 h 80"/>
                  <a:gd name="T8" fmla="*/ 74 w 74"/>
                  <a:gd name="T9" fmla="*/ 3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80">
                    <a:moveTo>
                      <a:pt x="74" y="33"/>
                    </a:moveTo>
                    <a:lnTo>
                      <a:pt x="27" y="0"/>
                    </a:lnTo>
                    <a:lnTo>
                      <a:pt x="0" y="47"/>
                    </a:lnTo>
                    <a:lnTo>
                      <a:pt x="40" y="80"/>
                    </a:lnTo>
                    <a:lnTo>
                      <a:pt x="7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3" name="Freeform 11">
                <a:extLst>
                  <a:ext uri="{FF2B5EF4-FFF2-40B4-BE49-F238E27FC236}">
                    <a16:creationId xmlns:a16="http://schemas.microsoft.com/office/drawing/2014/main" id="{7C7AC3E2-C972-43A1-8C96-021CC0DFF5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8290" y="3925680"/>
                <a:ext cx="139282" cy="139282"/>
              </a:xfrm>
              <a:custGeom>
                <a:avLst/>
                <a:gdLst>
                  <a:gd name="T0" fmla="*/ 73 w 73"/>
                  <a:gd name="T1" fmla="*/ 20 h 73"/>
                  <a:gd name="T2" fmla="*/ 20 w 73"/>
                  <a:gd name="T3" fmla="*/ 0 h 73"/>
                  <a:gd name="T4" fmla="*/ 0 w 73"/>
                  <a:gd name="T5" fmla="*/ 53 h 73"/>
                  <a:gd name="T6" fmla="*/ 46 w 73"/>
                  <a:gd name="T7" fmla="*/ 73 h 73"/>
                  <a:gd name="T8" fmla="*/ 73 w 73"/>
                  <a:gd name="T9" fmla="*/ 2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3">
                    <a:moveTo>
                      <a:pt x="73" y="20"/>
                    </a:moveTo>
                    <a:lnTo>
                      <a:pt x="20" y="0"/>
                    </a:lnTo>
                    <a:lnTo>
                      <a:pt x="0" y="53"/>
                    </a:lnTo>
                    <a:lnTo>
                      <a:pt x="46" y="73"/>
                    </a:lnTo>
                    <a:lnTo>
                      <a:pt x="7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4" name="Freeform 12">
                <a:extLst>
                  <a:ext uri="{FF2B5EF4-FFF2-40B4-BE49-F238E27FC236}">
                    <a16:creationId xmlns:a16="http://schemas.microsoft.com/office/drawing/2014/main" id="{24E35114-C63C-4C70-ACA2-A272ABE667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08248" y="5415806"/>
                <a:ext cx="141190" cy="141190"/>
              </a:xfrm>
              <a:custGeom>
                <a:avLst/>
                <a:gdLst>
                  <a:gd name="T0" fmla="*/ 0 w 74"/>
                  <a:gd name="T1" fmla="*/ 40 h 74"/>
                  <a:gd name="T2" fmla="*/ 34 w 74"/>
                  <a:gd name="T3" fmla="*/ 74 h 74"/>
                  <a:gd name="T4" fmla="*/ 74 w 74"/>
                  <a:gd name="T5" fmla="*/ 34 h 74"/>
                  <a:gd name="T6" fmla="*/ 40 w 74"/>
                  <a:gd name="T7" fmla="*/ 0 h 74"/>
                  <a:gd name="T8" fmla="*/ 0 w 74"/>
                  <a:gd name="T9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0"/>
                    </a:moveTo>
                    <a:lnTo>
                      <a:pt x="34" y="74"/>
                    </a:lnTo>
                    <a:lnTo>
                      <a:pt x="74" y="34"/>
                    </a:lnTo>
                    <a:lnTo>
                      <a:pt x="40" y="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5" name="Freeform 13">
                <a:extLst>
                  <a:ext uri="{FF2B5EF4-FFF2-40B4-BE49-F238E27FC236}">
                    <a16:creationId xmlns:a16="http://schemas.microsoft.com/office/drawing/2014/main" id="{5DDB933A-CD36-4004-A6E9-9EEA3F897F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4242" y="5211653"/>
                <a:ext cx="141190" cy="141190"/>
              </a:xfrm>
              <a:custGeom>
                <a:avLst/>
                <a:gdLst>
                  <a:gd name="T0" fmla="*/ 0 w 74"/>
                  <a:gd name="T1" fmla="*/ 47 h 74"/>
                  <a:gd name="T2" fmla="*/ 47 w 74"/>
                  <a:gd name="T3" fmla="*/ 74 h 74"/>
                  <a:gd name="T4" fmla="*/ 74 w 74"/>
                  <a:gd name="T5" fmla="*/ 27 h 74"/>
                  <a:gd name="T6" fmla="*/ 33 w 74"/>
                  <a:gd name="T7" fmla="*/ 0 h 74"/>
                  <a:gd name="T8" fmla="*/ 0 w 74"/>
                  <a:gd name="T9" fmla="*/ 4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7"/>
                    </a:moveTo>
                    <a:lnTo>
                      <a:pt x="47" y="74"/>
                    </a:lnTo>
                    <a:lnTo>
                      <a:pt x="74" y="27"/>
                    </a:lnTo>
                    <a:lnTo>
                      <a:pt x="33" y="0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6" name="Freeform 14">
                <a:extLst>
                  <a:ext uri="{FF2B5EF4-FFF2-40B4-BE49-F238E27FC236}">
                    <a16:creationId xmlns:a16="http://schemas.microsoft.com/office/drawing/2014/main" id="{8B260C26-EEC1-479F-B4AF-754CC1E768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02075" y="4969341"/>
                <a:ext cx="139282" cy="141190"/>
              </a:xfrm>
              <a:custGeom>
                <a:avLst/>
                <a:gdLst>
                  <a:gd name="T0" fmla="*/ 0 w 73"/>
                  <a:gd name="T1" fmla="*/ 54 h 74"/>
                  <a:gd name="T2" fmla="*/ 53 w 73"/>
                  <a:gd name="T3" fmla="*/ 74 h 74"/>
                  <a:gd name="T4" fmla="*/ 73 w 73"/>
                  <a:gd name="T5" fmla="*/ 20 h 74"/>
                  <a:gd name="T6" fmla="*/ 27 w 73"/>
                  <a:gd name="T7" fmla="*/ 0 h 74"/>
                  <a:gd name="T8" fmla="*/ 0 w 73"/>
                  <a:gd name="T9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4">
                    <a:moveTo>
                      <a:pt x="0" y="54"/>
                    </a:moveTo>
                    <a:lnTo>
                      <a:pt x="53" y="74"/>
                    </a:lnTo>
                    <a:lnTo>
                      <a:pt x="73" y="20"/>
                    </a:lnTo>
                    <a:lnTo>
                      <a:pt x="27" y="0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2B44365-A61B-41A2-A936-8CBC88DB193D}"/>
                </a:ext>
              </a:extLst>
            </p:cNvPr>
            <p:cNvSpPr txBox="1"/>
            <p:nvPr userDrawn="1"/>
          </p:nvSpPr>
          <p:spPr>
            <a:xfrm>
              <a:off x="-2432029" y="2562642"/>
              <a:ext cx="1400362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Franklin Gothic Medium" panose="020B0603020102020204" pitchFamily="34" charset="0"/>
                  <a:ea typeface="+mn-ea"/>
                  <a:cs typeface="+mn-cs"/>
                </a:rPr>
                <a:t>1</a:t>
              </a:r>
            </a:p>
          </p:txBody>
        </p:sp>
      </p:grp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6EF3822-D984-416A-86BD-A03B323EBBBC}"/>
              </a:ext>
            </a:extLst>
          </p:cNvPr>
          <p:cNvCxnSpPr>
            <a:cxnSpLocks/>
          </p:cNvCxnSpPr>
          <p:nvPr/>
        </p:nvCxnSpPr>
        <p:spPr>
          <a:xfrm>
            <a:off x="6043749" y="151529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19DCD2C-2B9A-46E4-AC9C-FFD2D5A9DD63}"/>
              </a:ext>
            </a:extLst>
          </p:cNvPr>
          <p:cNvCxnSpPr>
            <a:cxnSpLocks/>
          </p:cNvCxnSpPr>
          <p:nvPr userDrawn="1"/>
        </p:nvCxnSpPr>
        <p:spPr>
          <a:xfrm>
            <a:off x="9096103" y="172534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87FE059-4003-4C69-B49D-0E7617017D52}"/>
              </a:ext>
            </a:extLst>
          </p:cNvPr>
          <p:cNvCxnSpPr>
            <a:cxnSpLocks/>
          </p:cNvCxnSpPr>
          <p:nvPr userDrawn="1"/>
        </p:nvCxnSpPr>
        <p:spPr>
          <a:xfrm>
            <a:off x="3030584" y="151529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0F98C2F-46B6-4019-BE11-FF2921B8A3F1}"/>
              </a:ext>
            </a:extLst>
          </p:cNvPr>
          <p:cNvGrpSpPr/>
          <p:nvPr userDrawn="1"/>
        </p:nvGrpSpPr>
        <p:grpSpPr>
          <a:xfrm>
            <a:off x="3747557" y="1515291"/>
            <a:ext cx="1628128" cy="1628128"/>
            <a:chOff x="-2521643" y="2291773"/>
            <a:chExt cx="1628128" cy="1628128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457784A-70FC-49D9-8302-1993588BFE30}"/>
                </a:ext>
              </a:extLst>
            </p:cNvPr>
            <p:cNvSpPr/>
            <p:nvPr userDrawn="1"/>
          </p:nvSpPr>
          <p:spPr>
            <a:xfrm>
              <a:off x="-2521643" y="2291773"/>
              <a:ext cx="1628128" cy="1628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C833ED1-3548-4137-B526-6C9BDACEC468}"/>
                </a:ext>
              </a:extLst>
            </p:cNvPr>
            <p:cNvGrpSpPr/>
            <p:nvPr userDrawn="1"/>
          </p:nvGrpSpPr>
          <p:grpSpPr>
            <a:xfrm>
              <a:off x="-2391919" y="2435105"/>
              <a:ext cx="1349463" cy="1350366"/>
              <a:chOff x="12878616" y="3084266"/>
              <a:chExt cx="2852416" cy="2854324"/>
            </a:xfrm>
            <a:solidFill>
              <a:schemeClr val="bg1"/>
            </a:solidFill>
          </p:grpSpPr>
          <p:sp>
            <p:nvSpPr>
              <p:cNvPr id="62" name="Freeform 5">
                <a:extLst>
                  <a:ext uri="{FF2B5EF4-FFF2-40B4-BE49-F238E27FC236}">
                    <a16:creationId xmlns:a16="http://schemas.microsoft.com/office/drawing/2014/main" id="{E37BC838-2F80-4BD3-BB16-03A3C66114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4362" y="3084266"/>
                <a:ext cx="2266670" cy="1797308"/>
              </a:xfrm>
              <a:custGeom>
                <a:avLst/>
                <a:gdLst>
                  <a:gd name="T0" fmla="*/ 66 w 178"/>
                  <a:gd name="T1" fmla="*/ 1 h 141"/>
                  <a:gd name="T2" fmla="*/ 20 w 178"/>
                  <a:gd name="T3" fmla="*/ 11 h 141"/>
                  <a:gd name="T4" fmla="*/ 11 w 178"/>
                  <a:gd name="T5" fmla="*/ 0 h 141"/>
                  <a:gd name="T6" fmla="*/ 0 w 178"/>
                  <a:gd name="T7" fmla="*/ 30 h 141"/>
                  <a:gd name="T8" fmla="*/ 32 w 178"/>
                  <a:gd name="T9" fmla="*/ 27 h 141"/>
                  <a:gd name="T10" fmla="*/ 25 w 178"/>
                  <a:gd name="T11" fmla="*/ 18 h 141"/>
                  <a:gd name="T12" fmla="*/ 66 w 178"/>
                  <a:gd name="T13" fmla="*/ 9 h 141"/>
                  <a:gd name="T14" fmla="*/ 170 w 178"/>
                  <a:gd name="T15" fmla="*/ 113 h 141"/>
                  <a:gd name="T16" fmla="*/ 167 w 178"/>
                  <a:gd name="T17" fmla="*/ 139 h 141"/>
                  <a:gd name="T18" fmla="*/ 174 w 178"/>
                  <a:gd name="T19" fmla="*/ 141 h 141"/>
                  <a:gd name="T20" fmla="*/ 178 w 178"/>
                  <a:gd name="T21" fmla="*/ 113 h 141"/>
                  <a:gd name="T22" fmla="*/ 66 w 178"/>
                  <a:gd name="T23" fmla="*/ 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" h="141">
                    <a:moveTo>
                      <a:pt x="66" y="1"/>
                    </a:moveTo>
                    <a:cubicBezTo>
                      <a:pt x="50" y="1"/>
                      <a:pt x="34" y="5"/>
                      <a:pt x="20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8" y="12"/>
                      <a:pt x="52" y="9"/>
                      <a:pt x="66" y="9"/>
                    </a:cubicBezTo>
                    <a:cubicBezTo>
                      <a:pt x="123" y="9"/>
                      <a:pt x="170" y="56"/>
                      <a:pt x="170" y="113"/>
                    </a:cubicBezTo>
                    <a:cubicBezTo>
                      <a:pt x="170" y="122"/>
                      <a:pt x="169" y="131"/>
                      <a:pt x="167" y="139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7" y="132"/>
                      <a:pt x="178" y="122"/>
                      <a:pt x="178" y="113"/>
                    </a:cubicBezTo>
                    <a:cubicBezTo>
                      <a:pt x="178" y="51"/>
                      <a:pt x="128" y="1"/>
                      <a:pt x="6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3" name="Freeform 8">
                <a:extLst>
                  <a:ext uri="{FF2B5EF4-FFF2-40B4-BE49-F238E27FC236}">
                    <a16:creationId xmlns:a16="http://schemas.microsoft.com/office/drawing/2014/main" id="{0033FB52-7420-46C3-B914-DDD6A1B6C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8616" y="4116477"/>
                <a:ext cx="2291474" cy="1822113"/>
              </a:xfrm>
              <a:custGeom>
                <a:avLst/>
                <a:gdLst>
                  <a:gd name="T0" fmla="*/ 156 w 180"/>
                  <a:gd name="T1" fmla="*/ 125 h 143"/>
                  <a:gd name="T2" fmla="*/ 112 w 180"/>
                  <a:gd name="T3" fmla="*/ 135 h 143"/>
                  <a:gd name="T4" fmla="*/ 8 w 180"/>
                  <a:gd name="T5" fmla="*/ 32 h 143"/>
                  <a:gd name="T6" fmla="*/ 12 w 180"/>
                  <a:gd name="T7" fmla="*/ 3 h 143"/>
                  <a:gd name="T8" fmla="*/ 5 w 180"/>
                  <a:gd name="T9" fmla="*/ 0 h 143"/>
                  <a:gd name="T10" fmla="*/ 0 w 180"/>
                  <a:gd name="T11" fmla="*/ 32 h 143"/>
                  <a:gd name="T12" fmla="*/ 112 w 180"/>
                  <a:gd name="T13" fmla="*/ 143 h 143"/>
                  <a:gd name="T14" fmla="*/ 160 w 180"/>
                  <a:gd name="T15" fmla="*/ 132 h 143"/>
                  <a:gd name="T16" fmla="*/ 167 w 180"/>
                  <a:gd name="T17" fmla="*/ 142 h 143"/>
                  <a:gd name="T18" fmla="*/ 180 w 180"/>
                  <a:gd name="T19" fmla="*/ 113 h 143"/>
                  <a:gd name="T20" fmla="*/ 148 w 180"/>
                  <a:gd name="T21" fmla="*/ 113 h 143"/>
                  <a:gd name="T22" fmla="*/ 156 w 180"/>
                  <a:gd name="T23" fmla="*/ 12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0" h="143">
                    <a:moveTo>
                      <a:pt x="156" y="125"/>
                    </a:moveTo>
                    <a:cubicBezTo>
                      <a:pt x="142" y="132"/>
                      <a:pt x="127" y="135"/>
                      <a:pt x="112" y="135"/>
                    </a:cubicBezTo>
                    <a:cubicBezTo>
                      <a:pt x="55" y="135"/>
                      <a:pt x="8" y="89"/>
                      <a:pt x="8" y="32"/>
                    </a:cubicBezTo>
                    <a:cubicBezTo>
                      <a:pt x="8" y="22"/>
                      <a:pt x="9" y="12"/>
                      <a:pt x="12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0" y="21"/>
                      <a:pt x="0" y="32"/>
                    </a:cubicBezTo>
                    <a:cubicBezTo>
                      <a:pt x="0" y="93"/>
                      <a:pt x="50" y="143"/>
                      <a:pt x="112" y="143"/>
                    </a:cubicBezTo>
                    <a:cubicBezTo>
                      <a:pt x="129" y="143"/>
                      <a:pt x="145" y="139"/>
                      <a:pt x="160" y="13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80" y="113"/>
                      <a:pt x="180" y="113"/>
                      <a:pt x="180" y="113"/>
                    </a:cubicBezTo>
                    <a:cubicBezTo>
                      <a:pt x="148" y="113"/>
                      <a:pt x="148" y="113"/>
                      <a:pt x="148" y="113"/>
                    </a:cubicBezTo>
                    <a:lnTo>
                      <a:pt x="156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4" name="Freeform 9">
                <a:extLst>
                  <a:ext uri="{FF2B5EF4-FFF2-40B4-BE49-F238E27FC236}">
                    <a16:creationId xmlns:a16="http://schemas.microsoft.com/office/drawing/2014/main" id="{897817BC-893C-4510-8B72-F52AE8FF0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0210" y="3479215"/>
                <a:ext cx="141190" cy="139282"/>
              </a:xfrm>
              <a:custGeom>
                <a:avLst/>
                <a:gdLst>
                  <a:gd name="T0" fmla="*/ 74 w 74"/>
                  <a:gd name="T1" fmla="*/ 40 h 73"/>
                  <a:gd name="T2" fmla="*/ 40 w 74"/>
                  <a:gd name="T3" fmla="*/ 0 h 73"/>
                  <a:gd name="T4" fmla="*/ 0 w 74"/>
                  <a:gd name="T5" fmla="*/ 40 h 73"/>
                  <a:gd name="T6" fmla="*/ 33 w 74"/>
                  <a:gd name="T7" fmla="*/ 73 h 73"/>
                  <a:gd name="T8" fmla="*/ 74 w 74"/>
                  <a:gd name="T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3">
                    <a:moveTo>
                      <a:pt x="74" y="40"/>
                    </a:moveTo>
                    <a:lnTo>
                      <a:pt x="40" y="0"/>
                    </a:lnTo>
                    <a:lnTo>
                      <a:pt x="0" y="40"/>
                    </a:lnTo>
                    <a:lnTo>
                      <a:pt x="33" y="73"/>
                    </a:lnTo>
                    <a:lnTo>
                      <a:pt x="74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5" name="Freeform 10">
                <a:extLst>
                  <a:ext uri="{FF2B5EF4-FFF2-40B4-BE49-F238E27FC236}">
                    <a16:creationId xmlns:a16="http://schemas.microsoft.com/office/drawing/2014/main" id="{4C8B0233-4ED3-4C07-A7BD-E244F5578E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94216" y="3683369"/>
                <a:ext cx="141190" cy="152638"/>
              </a:xfrm>
              <a:custGeom>
                <a:avLst/>
                <a:gdLst>
                  <a:gd name="T0" fmla="*/ 74 w 74"/>
                  <a:gd name="T1" fmla="*/ 33 h 80"/>
                  <a:gd name="T2" fmla="*/ 27 w 74"/>
                  <a:gd name="T3" fmla="*/ 0 h 80"/>
                  <a:gd name="T4" fmla="*/ 0 w 74"/>
                  <a:gd name="T5" fmla="*/ 47 h 80"/>
                  <a:gd name="T6" fmla="*/ 40 w 74"/>
                  <a:gd name="T7" fmla="*/ 80 h 80"/>
                  <a:gd name="T8" fmla="*/ 74 w 74"/>
                  <a:gd name="T9" fmla="*/ 3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80">
                    <a:moveTo>
                      <a:pt x="74" y="33"/>
                    </a:moveTo>
                    <a:lnTo>
                      <a:pt x="27" y="0"/>
                    </a:lnTo>
                    <a:lnTo>
                      <a:pt x="0" y="47"/>
                    </a:lnTo>
                    <a:lnTo>
                      <a:pt x="40" y="80"/>
                    </a:lnTo>
                    <a:lnTo>
                      <a:pt x="7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6" name="Freeform 11">
                <a:extLst>
                  <a:ext uri="{FF2B5EF4-FFF2-40B4-BE49-F238E27FC236}">
                    <a16:creationId xmlns:a16="http://schemas.microsoft.com/office/drawing/2014/main" id="{7C33F00C-AF5F-4B26-AD47-83D7D01BA4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8290" y="3925680"/>
                <a:ext cx="139282" cy="139282"/>
              </a:xfrm>
              <a:custGeom>
                <a:avLst/>
                <a:gdLst>
                  <a:gd name="T0" fmla="*/ 73 w 73"/>
                  <a:gd name="T1" fmla="*/ 20 h 73"/>
                  <a:gd name="T2" fmla="*/ 20 w 73"/>
                  <a:gd name="T3" fmla="*/ 0 h 73"/>
                  <a:gd name="T4" fmla="*/ 0 w 73"/>
                  <a:gd name="T5" fmla="*/ 53 h 73"/>
                  <a:gd name="T6" fmla="*/ 46 w 73"/>
                  <a:gd name="T7" fmla="*/ 73 h 73"/>
                  <a:gd name="T8" fmla="*/ 73 w 73"/>
                  <a:gd name="T9" fmla="*/ 2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3">
                    <a:moveTo>
                      <a:pt x="73" y="20"/>
                    </a:moveTo>
                    <a:lnTo>
                      <a:pt x="20" y="0"/>
                    </a:lnTo>
                    <a:lnTo>
                      <a:pt x="0" y="53"/>
                    </a:lnTo>
                    <a:lnTo>
                      <a:pt x="46" y="73"/>
                    </a:lnTo>
                    <a:lnTo>
                      <a:pt x="7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7" name="Freeform 12">
                <a:extLst>
                  <a:ext uri="{FF2B5EF4-FFF2-40B4-BE49-F238E27FC236}">
                    <a16:creationId xmlns:a16="http://schemas.microsoft.com/office/drawing/2014/main" id="{C47A9849-F482-49FC-8E11-6CF1E6365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08248" y="5415806"/>
                <a:ext cx="141190" cy="141190"/>
              </a:xfrm>
              <a:custGeom>
                <a:avLst/>
                <a:gdLst>
                  <a:gd name="T0" fmla="*/ 0 w 74"/>
                  <a:gd name="T1" fmla="*/ 40 h 74"/>
                  <a:gd name="T2" fmla="*/ 34 w 74"/>
                  <a:gd name="T3" fmla="*/ 74 h 74"/>
                  <a:gd name="T4" fmla="*/ 74 w 74"/>
                  <a:gd name="T5" fmla="*/ 34 h 74"/>
                  <a:gd name="T6" fmla="*/ 40 w 74"/>
                  <a:gd name="T7" fmla="*/ 0 h 74"/>
                  <a:gd name="T8" fmla="*/ 0 w 74"/>
                  <a:gd name="T9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0"/>
                    </a:moveTo>
                    <a:lnTo>
                      <a:pt x="34" y="74"/>
                    </a:lnTo>
                    <a:lnTo>
                      <a:pt x="74" y="34"/>
                    </a:lnTo>
                    <a:lnTo>
                      <a:pt x="40" y="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8" name="Freeform 13">
                <a:extLst>
                  <a:ext uri="{FF2B5EF4-FFF2-40B4-BE49-F238E27FC236}">
                    <a16:creationId xmlns:a16="http://schemas.microsoft.com/office/drawing/2014/main" id="{28D9AD86-033D-4F4E-A711-1B88D7449D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4242" y="5211653"/>
                <a:ext cx="141190" cy="141190"/>
              </a:xfrm>
              <a:custGeom>
                <a:avLst/>
                <a:gdLst>
                  <a:gd name="T0" fmla="*/ 0 w 74"/>
                  <a:gd name="T1" fmla="*/ 47 h 74"/>
                  <a:gd name="T2" fmla="*/ 47 w 74"/>
                  <a:gd name="T3" fmla="*/ 74 h 74"/>
                  <a:gd name="T4" fmla="*/ 74 w 74"/>
                  <a:gd name="T5" fmla="*/ 27 h 74"/>
                  <a:gd name="T6" fmla="*/ 33 w 74"/>
                  <a:gd name="T7" fmla="*/ 0 h 74"/>
                  <a:gd name="T8" fmla="*/ 0 w 74"/>
                  <a:gd name="T9" fmla="*/ 4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7"/>
                    </a:moveTo>
                    <a:lnTo>
                      <a:pt x="47" y="74"/>
                    </a:lnTo>
                    <a:lnTo>
                      <a:pt x="74" y="27"/>
                    </a:lnTo>
                    <a:lnTo>
                      <a:pt x="33" y="0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9" name="Freeform 14">
                <a:extLst>
                  <a:ext uri="{FF2B5EF4-FFF2-40B4-BE49-F238E27FC236}">
                    <a16:creationId xmlns:a16="http://schemas.microsoft.com/office/drawing/2014/main" id="{7B86769D-211E-4379-9C82-B94EC7CE5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02075" y="4969341"/>
                <a:ext cx="139282" cy="141190"/>
              </a:xfrm>
              <a:custGeom>
                <a:avLst/>
                <a:gdLst>
                  <a:gd name="T0" fmla="*/ 0 w 73"/>
                  <a:gd name="T1" fmla="*/ 54 h 74"/>
                  <a:gd name="T2" fmla="*/ 53 w 73"/>
                  <a:gd name="T3" fmla="*/ 74 h 74"/>
                  <a:gd name="T4" fmla="*/ 73 w 73"/>
                  <a:gd name="T5" fmla="*/ 20 h 74"/>
                  <a:gd name="T6" fmla="*/ 27 w 73"/>
                  <a:gd name="T7" fmla="*/ 0 h 74"/>
                  <a:gd name="T8" fmla="*/ 0 w 73"/>
                  <a:gd name="T9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4">
                    <a:moveTo>
                      <a:pt x="0" y="54"/>
                    </a:moveTo>
                    <a:lnTo>
                      <a:pt x="53" y="74"/>
                    </a:lnTo>
                    <a:lnTo>
                      <a:pt x="73" y="20"/>
                    </a:lnTo>
                    <a:lnTo>
                      <a:pt x="27" y="0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33534E-BF48-4EA1-AA9F-67A3208DB99A}"/>
                </a:ext>
              </a:extLst>
            </p:cNvPr>
            <p:cNvSpPr txBox="1"/>
            <p:nvPr userDrawn="1"/>
          </p:nvSpPr>
          <p:spPr>
            <a:xfrm>
              <a:off x="-2432029" y="2562642"/>
              <a:ext cx="1400362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Franklin Gothic Medium" panose="020B0603020102020204" pitchFamily="34" charset="0"/>
                  <a:ea typeface="+mn-ea"/>
                  <a:cs typeface="+mn-cs"/>
                </a:rPr>
                <a:t>2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AF0FB181-B6B9-4658-85D9-1053CC08CC8E}"/>
              </a:ext>
            </a:extLst>
          </p:cNvPr>
          <p:cNvGrpSpPr/>
          <p:nvPr userDrawn="1"/>
        </p:nvGrpSpPr>
        <p:grpSpPr>
          <a:xfrm>
            <a:off x="6799910" y="1515291"/>
            <a:ext cx="1628128" cy="1628128"/>
            <a:chOff x="-2521643" y="2291773"/>
            <a:chExt cx="1628128" cy="1628128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00A53E0-CF3F-44E6-A270-84FF6C1C1095}"/>
                </a:ext>
              </a:extLst>
            </p:cNvPr>
            <p:cNvSpPr/>
            <p:nvPr userDrawn="1"/>
          </p:nvSpPr>
          <p:spPr>
            <a:xfrm>
              <a:off x="-2521643" y="2291773"/>
              <a:ext cx="1628128" cy="162812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CEEA518E-C9F6-4048-9043-3D30B7C389E1}"/>
                </a:ext>
              </a:extLst>
            </p:cNvPr>
            <p:cNvGrpSpPr/>
            <p:nvPr userDrawn="1"/>
          </p:nvGrpSpPr>
          <p:grpSpPr>
            <a:xfrm>
              <a:off x="-2391919" y="2435105"/>
              <a:ext cx="1349463" cy="1350366"/>
              <a:chOff x="12878616" y="3084266"/>
              <a:chExt cx="2852416" cy="2854324"/>
            </a:xfrm>
            <a:solidFill>
              <a:schemeClr val="bg1"/>
            </a:solidFill>
          </p:grpSpPr>
          <p:sp>
            <p:nvSpPr>
              <p:cNvPr id="74" name="Freeform 5">
                <a:extLst>
                  <a:ext uri="{FF2B5EF4-FFF2-40B4-BE49-F238E27FC236}">
                    <a16:creationId xmlns:a16="http://schemas.microsoft.com/office/drawing/2014/main" id="{C7849493-892A-49FA-BCB3-C98B6E70EE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4362" y="3084266"/>
                <a:ext cx="2266670" cy="1797308"/>
              </a:xfrm>
              <a:custGeom>
                <a:avLst/>
                <a:gdLst>
                  <a:gd name="T0" fmla="*/ 66 w 178"/>
                  <a:gd name="T1" fmla="*/ 1 h 141"/>
                  <a:gd name="T2" fmla="*/ 20 w 178"/>
                  <a:gd name="T3" fmla="*/ 11 h 141"/>
                  <a:gd name="T4" fmla="*/ 11 w 178"/>
                  <a:gd name="T5" fmla="*/ 0 h 141"/>
                  <a:gd name="T6" fmla="*/ 0 w 178"/>
                  <a:gd name="T7" fmla="*/ 30 h 141"/>
                  <a:gd name="T8" fmla="*/ 32 w 178"/>
                  <a:gd name="T9" fmla="*/ 27 h 141"/>
                  <a:gd name="T10" fmla="*/ 25 w 178"/>
                  <a:gd name="T11" fmla="*/ 18 h 141"/>
                  <a:gd name="T12" fmla="*/ 66 w 178"/>
                  <a:gd name="T13" fmla="*/ 9 h 141"/>
                  <a:gd name="T14" fmla="*/ 170 w 178"/>
                  <a:gd name="T15" fmla="*/ 113 h 141"/>
                  <a:gd name="T16" fmla="*/ 167 w 178"/>
                  <a:gd name="T17" fmla="*/ 139 h 141"/>
                  <a:gd name="T18" fmla="*/ 174 w 178"/>
                  <a:gd name="T19" fmla="*/ 141 h 141"/>
                  <a:gd name="T20" fmla="*/ 178 w 178"/>
                  <a:gd name="T21" fmla="*/ 113 h 141"/>
                  <a:gd name="T22" fmla="*/ 66 w 178"/>
                  <a:gd name="T23" fmla="*/ 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" h="141">
                    <a:moveTo>
                      <a:pt x="66" y="1"/>
                    </a:moveTo>
                    <a:cubicBezTo>
                      <a:pt x="50" y="1"/>
                      <a:pt x="34" y="5"/>
                      <a:pt x="20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8" y="12"/>
                      <a:pt x="52" y="9"/>
                      <a:pt x="66" y="9"/>
                    </a:cubicBezTo>
                    <a:cubicBezTo>
                      <a:pt x="123" y="9"/>
                      <a:pt x="170" y="56"/>
                      <a:pt x="170" y="113"/>
                    </a:cubicBezTo>
                    <a:cubicBezTo>
                      <a:pt x="170" y="122"/>
                      <a:pt x="169" y="131"/>
                      <a:pt x="167" y="139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7" y="132"/>
                      <a:pt x="178" y="122"/>
                      <a:pt x="178" y="113"/>
                    </a:cubicBezTo>
                    <a:cubicBezTo>
                      <a:pt x="178" y="51"/>
                      <a:pt x="128" y="1"/>
                      <a:pt x="6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75" name="Freeform 8">
                <a:extLst>
                  <a:ext uri="{FF2B5EF4-FFF2-40B4-BE49-F238E27FC236}">
                    <a16:creationId xmlns:a16="http://schemas.microsoft.com/office/drawing/2014/main" id="{5F6678D0-B92B-4CFF-8310-2EED3CA3B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8616" y="4116477"/>
                <a:ext cx="2291474" cy="1822113"/>
              </a:xfrm>
              <a:custGeom>
                <a:avLst/>
                <a:gdLst>
                  <a:gd name="T0" fmla="*/ 156 w 180"/>
                  <a:gd name="T1" fmla="*/ 125 h 143"/>
                  <a:gd name="T2" fmla="*/ 112 w 180"/>
                  <a:gd name="T3" fmla="*/ 135 h 143"/>
                  <a:gd name="T4" fmla="*/ 8 w 180"/>
                  <a:gd name="T5" fmla="*/ 32 h 143"/>
                  <a:gd name="T6" fmla="*/ 12 w 180"/>
                  <a:gd name="T7" fmla="*/ 3 h 143"/>
                  <a:gd name="T8" fmla="*/ 5 w 180"/>
                  <a:gd name="T9" fmla="*/ 0 h 143"/>
                  <a:gd name="T10" fmla="*/ 0 w 180"/>
                  <a:gd name="T11" fmla="*/ 32 h 143"/>
                  <a:gd name="T12" fmla="*/ 112 w 180"/>
                  <a:gd name="T13" fmla="*/ 143 h 143"/>
                  <a:gd name="T14" fmla="*/ 160 w 180"/>
                  <a:gd name="T15" fmla="*/ 132 h 143"/>
                  <a:gd name="T16" fmla="*/ 167 w 180"/>
                  <a:gd name="T17" fmla="*/ 142 h 143"/>
                  <a:gd name="T18" fmla="*/ 180 w 180"/>
                  <a:gd name="T19" fmla="*/ 113 h 143"/>
                  <a:gd name="T20" fmla="*/ 148 w 180"/>
                  <a:gd name="T21" fmla="*/ 113 h 143"/>
                  <a:gd name="T22" fmla="*/ 156 w 180"/>
                  <a:gd name="T23" fmla="*/ 12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0" h="143">
                    <a:moveTo>
                      <a:pt x="156" y="125"/>
                    </a:moveTo>
                    <a:cubicBezTo>
                      <a:pt x="142" y="132"/>
                      <a:pt x="127" y="135"/>
                      <a:pt x="112" y="135"/>
                    </a:cubicBezTo>
                    <a:cubicBezTo>
                      <a:pt x="55" y="135"/>
                      <a:pt x="8" y="89"/>
                      <a:pt x="8" y="32"/>
                    </a:cubicBezTo>
                    <a:cubicBezTo>
                      <a:pt x="8" y="22"/>
                      <a:pt x="9" y="12"/>
                      <a:pt x="12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0" y="21"/>
                      <a:pt x="0" y="32"/>
                    </a:cubicBezTo>
                    <a:cubicBezTo>
                      <a:pt x="0" y="93"/>
                      <a:pt x="50" y="143"/>
                      <a:pt x="112" y="143"/>
                    </a:cubicBezTo>
                    <a:cubicBezTo>
                      <a:pt x="129" y="143"/>
                      <a:pt x="145" y="139"/>
                      <a:pt x="160" y="13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80" y="113"/>
                      <a:pt x="180" y="113"/>
                      <a:pt x="180" y="113"/>
                    </a:cubicBezTo>
                    <a:cubicBezTo>
                      <a:pt x="148" y="113"/>
                      <a:pt x="148" y="113"/>
                      <a:pt x="148" y="113"/>
                    </a:cubicBezTo>
                    <a:lnTo>
                      <a:pt x="156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76" name="Freeform 9">
                <a:extLst>
                  <a:ext uri="{FF2B5EF4-FFF2-40B4-BE49-F238E27FC236}">
                    <a16:creationId xmlns:a16="http://schemas.microsoft.com/office/drawing/2014/main" id="{E6E50DE6-464E-4710-A981-3B81E8098E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0210" y="3479215"/>
                <a:ext cx="141190" cy="139282"/>
              </a:xfrm>
              <a:custGeom>
                <a:avLst/>
                <a:gdLst>
                  <a:gd name="T0" fmla="*/ 74 w 74"/>
                  <a:gd name="T1" fmla="*/ 40 h 73"/>
                  <a:gd name="T2" fmla="*/ 40 w 74"/>
                  <a:gd name="T3" fmla="*/ 0 h 73"/>
                  <a:gd name="T4" fmla="*/ 0 w 74"/>
                  <a:gd name="T5" fmla="*/ 40 h 73"/>
                  <a:gd name="T6" fmla="*/ 33 w 74"/>
                  <a:gd name="T7" fmla="*/ 73 h 73"/>
                  <a:gd name="T8" fmla="*/ 74 w 74"/>
                  <a:gd name="T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3">
                    <a:moveTo>
                      <a:pt x="74" y="40"/>
                    </a:moveTo>
                    <a:lnTo>
                      <a:pt x="40" y="0"/>
                    </a:lnTo>
                    <a:lnTo>
                      <a:pt x="0" y="40"/>
                    </a:lnTo>
                    <a:lnTo>
                      <a:pt x="33" y="73"/>
                    </a:lnTo>
                    <a:lnTo>
                      <a:pt x="74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77" name="Freeform 10">
                <a:extLst>
                  <a:ext uri="{FF2B5EF4-FFF2-40B4-BE49-F238E27FC236}">
                    <a16:creationId xmlns:a16="http://schemas.microsoft.com/office/drawing/2014/main" id="{0BF38E04-F45D-4D68-97C2-F513BEE1B9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94216" y="3683369"/>
                <a:ext cx="141190" cy="152638"/>
              </a:xfrm>
              <a:custGeom>
                <a:avLst/>
                <a:gdLst>
                  <a:gd name="T0" fmla="*/ 74 w 74"/>
                  <a:gd name="T1" fmla="*/ 33 h 80"/>
                  <a:gd name="T2" fmla="*/ 27 w 74"/>
                  <a:gd name="T3" fmla="*/ 0 h 80"/>
                  <a:gd name="T4" fmla="*/ 0 w 74"/>
                  <a:gd name="T5" fmla="*/ 47 h 80"/>
                  <a:gd name="T6" fmla="*/ 40 w 74"/>
                  <a:gd name="T7" fmla="*/ 80 h 80"/>
                  <a:gd name="T8" fmla="*/ 74 w 74"/>
                  <a:gd name="T9" fmla="*/ 3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80">
                    <a:moveTo>
                      <a:pt x="74" y="33"/>
                    </a:moveTo>
                    <a:lnTo>
                      <a:pt x="27" y="0"/>
                    </a:lnTo>
                    <a:lnTo>
                      <a:pt x="0" y="47"/>
                    </a:lnTo>
                    <a:lnTo>
                      <a:pt x="40" y="80"/>
                    </a:lnTo>
                    <a:lnTo>
                      <a:pt x="7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78" name="Freeform 11">
                <a:extLst>
                  <a:ext uri="{FF2B5EF4-FFF2-40B4-BE49-F238E27FC236}">
                    <a16:creationId xmlns:a16="http://schemas.microsoft.com/office/drawing/2014/main" id="{C4A639B6-68B4-4985-AA54-187476CF0F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8290" y="3925680"/>
                <a:ext cx="139282" cy="139282"/>
              </a:xfrm>
              <a:custGeom>
                <a:avLst/>
                <a:gdLst>
                  <a:gd name="T0" fmla="*/ 73 w 73"/>
                  <a:gd name="T1" fmla="*/ 20 h 73"/>
                  <a:gd name="T2" fmla="*/ 20 w 73"/>
                  <a:gd name="T3" fmla="*/ 0 h 73"/>
                  <a:gd name="T4" fmla="*/ 0 w 73"/>
                  <a:gd name="T5" fmla="*/ 53 h 73"/>
                  <a:gd name="T6" fmla="*/ 46 w 73"/>
                  <a:gd name="T7" fmla="*/ 73 h 73"/>
                  <a:gd name="T8" fmla="*/ 73 w 73"/>
                  <a:gd name="T9" fmla="*/ 2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3">
                    <a:moveTo>
                      <a:pt x="73" y="20"/>
                    </a:moveTo>
                    <a:lnTo>
                      <a:pt x="20" y="0"/>
                    </a:lnTo>
                    <a:lnTo>
                      <a:pt x="0" y="53"/>
                    </a:lnTo>
                    <a:lnTo>
                      <a:pt x="46" y="73"/>
                    </a:lnTo>
                    <a:lnTo>
                      <a:pt x="7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79" name="Freeform 12">
                <a:extLst>
                  <a:ext uri="{FF2B5EF4-FFF2-40B4-BE49-F238E27FC236}">
                    <a16:creationId xmlns:a16="http://schemas.microsoft.com/office/drawing/2014/main" id="{31659651-B0E2-4687-91D5-6EE83B2603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08248" y="5415806"/>
                <a:ext cx="141190" cy="141190"/>
              </a:xfrm>
              <a:custGeom>
                <a:avLst/>
                <a:gdLst>
                  <a:gd name="T0" fmla="*/ 0 w 74"/>
                  <a:gd name="T1" fmla="*/ 40 h 74"/>
                  <a:gd name="T2" fmla="*/ 34 w 74"/>
                  <a:gd name="T3" fmla="*/ 74 h 74"/>
                  <a:gd name="T4" fmla="*/ 74 w 74"/>
                  <a:gd name="T5" fmla="*/ 34 h 74"/>
                  <a:gd name="T6" fmla="*/ 40 w 74"/>
                  <a:gd name="T7" fmla="*/ 0 h 74"/>
                  <a:gd name="T8" fmla="*/ 0 w 74"/>
                  <a:gd name="T9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0"/>
                    </a:moveTo>
                    <a:lnTo>
                      <a:pt x="34" y="74"/>
                    </a:lnTo>
                    <a:lnTo>
                      <a:pt x="74" y="34"/>
                    </a:lnTo>
                    <a:lnTo>
                      <a:pt x="40" y="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80" name="Freeform 13">
                <a:extLst>
                  <a:ext uri="{FF2B5EF4-FFF2-40B4-BE49-F238E27FC236}">
                    <a16:creationId xmlns:a16="http://schemas.microsoft.com/office/drawing/2014/main" id="{88A4ECBE-54D4-43BB-804F-72D4925241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4242" y="5211653"/>
                <a:ext cx="141190" cy="141190"/>
              </a:xfrm>
              <a:custGeom>
                <a:avLst/>
                <a:gdLst>
                  <a:gd name="T0" fmla="*/ 0 w 74"/>
                  <a:gd name="T1" fmla="*/ 47 h 74"/>
                  <a:gd name="T2" fmla="*/ 47 w 74"/>
                  <a:gd name="T3" fmla="*/ 74 h 74"/>
                  <a:gd name="T4" fmla="*/ 74 w 74"/>
                  <a:gd name="T5" fmla="*/ 27 h 74"/>
                  <a:gd name="T6" fmla="*/ 33 w 74"/>
                  <a:gd name="T7" fmla="*/ 0 h 74"/>
                  <a:gd name="T8" fmla="*/ 0 w 74"/>
                  <a:gd name="T9" fmla="*/ 4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7"/>
                    </a:moveTo>
                    <a:lnTo>
                      <a:pt x="47" y="74"/>
                    </a:lnTo>
                    <a:lnTo>
                      <a:pt x="74" y="27"/>
                    </a:lnTo>
                    <a:lnTo>
                      <a:pt x="33" y="0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81" name="Freeform 14">
                <a:extLst>
                  <a:ext uri="{FF2B5EF4-FFF2-40B4-BE49-F238E27FC236}">
                    <a16:creationId xmlns:a16="http://schemas.microsoft.com/office/drawing/2014/main" id="{D8A5AF9C-43C7-4128-8C79-948A8EDDF6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02075" y="4969341"/>
                <a:ext cx="139282" cy="141190"/>
              </a:xfrm>
              <a:custGeom>
                <a:avLst/>
                <a:gdLst>
                  <a:gd name="T0" fmla="*/ 0 w 73"/>
                  <a:gd name="T1" fmla="*/ 54 h 74"/>
                  <a:gd name="T2" fmla="*/ 53 w 73"/>
                  <a:gd name="T3" fmla="*/ 74 h 74"/>
                  <a:gd name="T4" fmla="*/ 73 w 73"/>
                  <a:gd name="T5" fmla="*/ 20 h 74"/>
                  <a:gd name="T6" fmla="*/ 27 w 73"/>
                  <a:gd name="T7" fmla="*/ 0 h 74"/>
                  <a:gd name="T8" fmla="*/ 0 w 73"/>
                  <a:gd name="T9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4">
                    <a:moveTo>
                      <a:pt x="0" y="54"/>
                    </a:moveTo>
                    <a:lnTo>
                      <a:pt x="53" y="74"/>
                    </a:lnTo>
                    <a:lnTo>
                      <a:pt x="73" y="20"/>
                    </a:lnTo>
                    <a:lnTo>
                      <a:pt x="27" y="0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72610DB-F9D0-4A80-AA97-51CAB2913B67}"/>
                </a:ext>
              </a:extLst>
            </p:cNvPr>
            <p:cNvSpPr txBox="1"/>
            <p:nvPr userDrawn="1"/>
          </p:nvSpPr>
          <p:spPr>
            <a:xfrm>
              <a:off x="-2432029" y="2562642"/>
              <a:ext cx="1400362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Franklin Gothic Medium" panose="020B0603020102020204" pitchFamily="34" charset="0"/>
                  <a:ea typeface="+mn-ea"/>
                  <a:cs typeface="+mn-cs"/>
                </a:rPr>
                <a:t>3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024AB52-2A56-4D09-B612-0E14900BA7D1}"/>
              </a:ext>
            </a:extLst>
          </p:cNvPr>
          <p:cNvGrpSpPr/>
          <p:nvPr userDrawn="1"/>
        </p:nvGrpSpPr>
        <p:grpSpPr>
          <a:xfrm>
            <a:off x="9813075" y="1515291"/>
            <a:ext cx="1628128" cy="1628128"/>
            <a:chOff x="-2521643" y="2291773"/>
            <a:chExt cx="1628128" cy="1628128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C1CECB6-B8FC-4528-A2B2-BCB08A704095}"/>
                </a:ext>
              </a:extLst>
            </p:cNvPr>
            <p:cNvSpPr/>
            <p:nvPr userDrawn="1"/>
          </p:nvSpPr>
          <p:spPr>
            <a:xfrm>
              <a:off x="-2521643" y="2291773"/>
              <a:ext cx="1628128" cy="162812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60F7ACAD-5FDD-441D-A620-D49EE84E0203}"/>
                </a:ext>
              </a:extLst>
            </p:cNvPr>
            <p:cNvGrpSpPr/>
            <p:nvPr userDrawn="1"/>
          </p:nvGrpSpPr>
          <p:grpSpPr>
            <a:xfrm>
              <a:off x="-2391919" y="2435105"/>
              <a:ext cx="1349463" cy="1350366"/>
              <a:chOff x="12878616" y="3084266"/>
              <a:chExt cx="2852416" cy="2854324"/>
            </a:xfrm>
            <a:solidFill>
              <a:schemeClr val="bg1"/>
            </a:solidFill>
          </p:grpSpPr>
          <p:sp>
            <p:nvSpPr>
              <p:cNvPr id="86" name="Freeform 5">
                <a:extLst>
                  <a:ext uri="{FF2B5EF4-FFF2-40B4-BE49-F238E27FC236}">
                    <a16:creationId xmlns:a16="http://schemas.microsoft.com/office/drawing/2014/main" id="{F2FF5959-47CC-4E8A-AC4C-B93BDE64D5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4362" y="3084266"/>
                <a:ext cx="2266670" cy="1797308"/>
              </a:xfrm>
              <a:custGeom>
                <a:avLst/>
                <a:gdLst>
                  <a:gd name="T0" fmla="*/ 66 w 178"/>
                  <a:gd name="T1" fmla="*/ 1 h 141"/>
                  <a:gd name="T2" fmla="*/ 20 w 178"/>
                  <a:gd name="T3" fmla="*/ 11 h 141"/>
                  <a:gd name="T4" fmla="*/ 11 w 178"/>
                  <a:gd name="T5" fmla="*/ 0 h 141"/>
                  <a:gd name="T6" fmla="*/ 0 w 178"/>
                  <a:gd name="T7" fmla="*/ 30 h 141"/>
                  <a:gd name="T8" fmla="*/ 32 w 178"/>
                  <a:gd name="T9" fmla="*/ 27 h 141"/>
                  <a:gd name="T10" fmla="*/ 25 w 178"/>
                  <a:gd name="T11" fmla="*/ 18 h 141"/>
                  <a:gd name="T12" fmla="*/ 66 w 178"/>
                  <a:gd name="T13" fmla="*/ 9 h 141"/>
                  <a:gd name="T14" fmla="*/ 170 w 178"/>
                  <a:gd name="T15" fmla="*/ 113 h 141"/>
                  <a:gd name="T16" fmla="*/ 167 w 178"/>
                  <a:gd name="T17" fmla="*/ 139 h 141"/>
                  <a:gd name="T18" fmla="*/ 174 w 178"/>
                  <a:gd name="T19" fmla="*/ 141 h 141"/>
                  <a:gd name="T20" fmla="*/ 178 w 178"/>
                  <a:gd name="T21" fmla="*/ 113 h 141"/>
                  <a:gd name="T22" fmla="*/ 66 w 178"/>
                  <a:gd name="T23" fmla="*/ 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" h="141">
                    <a:moveTo>
                      <a:pt x="66" y="1"/>
                    </a:moveTo>
                    <a:cubicBezTo>
                      <a:pt x="50" y="1"/>
                      <a:pt x="34" y="5"/>
                      <a:pt x="20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8" y="12"/>
                      <a:pt x="52" y="9"/>
                      <a:pt x="66" y="9"/>
                    </a:cubicBezTo>
                    <a:cubicBezTo>
                      <a:pt x="123" y="9"/>
                      <a:pt x="170" y="56"/>
                      <a:pt x="170" y="113"/>
                    </a:cubicBezTo>
                    <a:cubicBezTo>
                      <a:pt x="170" y="122"/>
                      <a:pt x="169" y="131"/>
                      <a:pt x="167" y="139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7" y="132"/>
                      <a:pt x="178" y="122"/>
                      <a:pt x="178" y="113"/>
                    </a:cubicBezTo>
                    <a:cubicBezTo>
                      <a:pt x="178" y="51"/>
                      <a:pt x="128" y="1"/>
                      <a:pt x="6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87" name="Freeform 8">
                <a:extLst>
                  <a:ext uri="{FF2B5EF4-FFF2-40B4-BE49-F238E27FC236}">
                    <a16:creationId xmlns:a16="http://schemas.microsoft.com/office/drawing/2014/main" id="{C590ACC1-A29F-47F9-AD0F-0BF12C0328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8616" y="4116477"/>
                <a:ext cx="2291474" cy="1822113"/>
              </a:xfrm>
              <a:custGeom>
                <a:avLst/>
                <a:gdLst>
                  <a:gd name="T0" fmla="*/ 156 w 180"/>
                  <a:gd name="T1" fmla="*/ 125 h 143"/>
                  <a:gd name="T2" fmla="*/ 112 w 180"/>
                  <a:gd name="T3" fmla="*/ 135 h 143"/>
                  <a:gd name="T4" fmla="*/ 8 w 180"/>
                  <a:gd name="T5" fmla="*/ 32 h 143"/>
                  <a:gd name="T6" fmla="*/ 12 w 180"/>
                  <a:gd name="T7" fmla="*/ 3 h 143"/>
                  <a:gd name="T8" fmla="*/ 5 w 180"/>
                  <a:gd name="T9" fmla="*/ 0 h 143"/>
                  <a:gd name="T10" fmla="*/ 0 w 180"/>
                  <a:gd name="T11" fmla="*/ 32 h 143"/>
                  <a:gd name="T12" fmla="*/ 112 w 180"/>
                  <a:gd name="T13" fmla="*/ 143 h 143"/>
                  <a:gd name="T14" fmla="*/ 160 w 180"/>
                  <a:gd name="T15" fmla="*/ 132 h 143"/>
                  <a:gd name="T16" fmla="*/ 167 w 180"/>
                  <a:gd name="T17" fmla="*/ 142 h 143"/>
                  <a:gd name="T18" fmla="*/ 180 w 180"/>
                  <a:gd name="T19" fmla="*/ 113 h 143"/>
                  <a:gd name="T20" fmla="*/ 148 w 180"/>
                  <a:gd name="T21" fmla="*/ 113 h 143"/>
                  <a:gd name="T22" fmla="*/ 156 w 180"/>
                  <a:gd name="T23" fmla="*/ 12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0" h="143">
                    <a:moveTo>
                      <a:pt x="156" y="125"/>
                    </a:moveTo>
                    <a:cubicBezTo>
                      <a:pt x="142" y="132"/>
                      <a:pt x="127" y="135"/>
                      <a:pt x="112" y="135"/>
                    </a:cubicBezTo>
                    <a:cubicBezTo>
                      <a:pt x="55" y="135"/>
                      <a:pt x="8" y="89"/>
                      <a:pt x="8" y="32"/>
                    </a:cubicBezTo>
                    <a:cubicBezTo>
                      <a:pt x="8" y="22"/>
                      <a:pt x="9" y="12"/>
                      <a:pt x="12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0" y="21"/>
                      <a:pt x="0" y="32"/>
                    </a:cubicBezTo>
                    <a:cubicBezTo>
                      <a:pt x="0" y="93"/>
                      <a:pt x="50" y="143"/>
                      <a:pt x="112" y="143"/>
                    </a:cubicBezTo>
                    <a:cubicBezTo>
                      <a:pt x="129" y="143"/>
                      <a:pt x="145" y="139"/>
                      <a:pt x="160" y="13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80" y="113"/>
                      <a:pt x="180" y="113"/>
                      <a:pt x="180" y="113"/>
                    </a:cubicBezTo>
                    <a:cubicBezTo>
                      <a:pt x="148" y="113"/>
                      <a:pt x="148" y="113"/>
                      <a:pt x="148" y="113"/>
                    </a:cubicBezTo>
                    <a:lnTo>
                      <a:pt x="156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88" name="Freeform 9">
                <a:extLst>
                  <a:ext uri="{FF2B5EF4-FFF2-40B4-BE49-F238E27FC236}">
                    <a16:creationId xmlns:a16="http://schemas.microsoft.com/office/drawing/2014/main" id="{B12A3174-A82B-4714-9ABC-9F1AC8B6D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0210" y="3479215"/>
                <a:ext cx="141190" cy="139282"/>
              </a:xfrm>
              <a:custGeom>
                <a:avLst/>
                <a:gdLst>
                  <a:gd name="T0" fmla="*/ 74 w 74"/>
                  <a:gd name="T1" fmla="*/ 40 h 73"/>
                  <a:gd name="T2" fmla="*/ 40 w 74"/>
                  <a:gd name="T3" fmla="*/ 0 h 73"/>
                  <a:gd name="T4" fmla="*/ 0 w 74"/>
                  <a:gd name="T5" fmla="*/ 40 h 73"/>
                  <a:gd name="T6" fmla="*/ 33 w 74"/>
                  <a:gd name="T7" fmla="*/ 73 h 73"/>
                  <a:gd name="T8" fmla="*/ 74 w 74"/>
                  <a:gd name="T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3">
                    <a:moveTo>
                      <a:pt x="74" y="40"/>
                    </a:moveTo>
                    <a:lnTo>
                      <a:pt x="40" y="0"/>
                    </a:lnTo>
                    <a:lnTo>
                      <a:pt x="0" y="40"/>
                    </a:lnTo>
                    <a:lnTo>
                      <a:pt x="33" y="73"/>
                    </a:lnTo>
                    <a:lnTo>
                      <a:pt x="74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89" name="Freeform 10">
                <a:extLst>
                  <a:ext uri="{FF2B5EF4-FFF2-40B4-BE49-F238E27FC236}">
                    <a16:creationId xmlns:a16="http://schemas.microsoft.com/office/drawing/2014/main" id="{2111D2CB-1A48-4187-8F0B-E6F1DDC5C3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94216" y="3683369"/>
                <a:ext cx="141190" cy="152638"/>
              </a:xfrm>
              <a:custGeom>
                <a:avLst/>
                <a:gdLst>
                  <a:gd name="T0" fmla="*/ 74 w 74"/>
                  <a:gd name="T1" fmla="*/ 33 h 80"/>
                  <a:gd name="T2" fmla="*/ 27 w 74"/>
                  <a:gd name="T3" fmla="*/ 0 h 80"/>
                  <a:gd name="T4" fmla="*/ 0 w 74"/>
                  <a:gd name="T5" fmla="*/ 47 h 80"/>
                  <a:gd name="T6" fmla="*/ 40 w 74"/>
                  <a:gd name="T7" fmla="*/ 80 h 80"/>
                  <a:gd name="T8" fmla="*/ 74 w 74"/>
                  <a:gd name="T9" fmla="*/ 3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80">
                    <a:moveTo>
                      <a:pt x="74" y="33"/>
                    </a:moveTo>
                    <a:lnTo>
                      <a:pt x="27" y="0"/>
                    </a:lnTo>
                    <a:lnTo>
                      <a:pt x="0" y="47"/>
                    </a:lnTo>
                    <a:lnTo>
                      <a:pt x="40" y="80"/>
                    </a:lnTo>
                    <a:lnTo>
                      <a:pt x="7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90" name="Freeform 11">
                <a:extLst>
                  <a:ext uri="{FF2B5EF4-FFF2-40B4-BE49-F238E27FC236}">
                    <a16:creationId xmlns:a16="http://schemas.microsoft.com/office/drawing/2014/main" id="{13CC6D64-91C2-481B-A6D1-0D143587F9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8290" y="3925680"/>
                <a:ext cx="139282" cy="139282"/>
              </a:xfrm>
              <a:custGeom>
                <a:avLst/>
                <a:gdLst>
                  <a:gd name="T0" fmla="*/ 73 w 73"/>
                  <a:gd name="T1" fmla="*/ 20 h 73"/>
                  <a:gd name="T2" fmla="*/ 20 w 73"/>
                  <a:gd name="T3" fmla="*/ 0 h 73"/>
                  <a:gd name="T4" fmla="*/ 0 w 73"/>
                  <a:gd name="T5" fmla="*/ 53 h 73"/>
                  <a:gd name="T6" fmla="*/ 46 w 73"/>
                  <a:gd name="T7" fmla="*/ 73 h 73"/>
                  <a:gd name="T8" fmla="*/ 73 w 73"/>
                  <a:gd name="T9" fmla="*/ 2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3">
                    <a:moveTo>
                      <a:pt x="73" y="20"/>
                    </a:moveTo>
                    <a:lnTo>
                      <a:pt x="20" y="0"/>
                    </a:lnTo>
                    <a:lnTo>
                      <a:pt x="0" y="53"/>
                    </a:lnTo>
                    <a:lnTo>
                      <a:pt x="46" y="73"/>
                    </a:lnTo>
                    <a:lnTo>
                      <a:pt x="7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91" name="Freeform 12">
                <a:extLst>
                  <a:ext uri="{FF2B5EF4-FFF2-40B4-BE49-F238E27FC236}">
                    <a16:creationId xmlns:a16="http://schemas.microsoft.com/office/drawing/2014/main" id="{DD1EF6BD-9906-44E2-BAF9-DECA676DC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08248" y="5415806"/>
                <a:ext cx="141190" cy="141190"/>
              </a:xfrm>
              <a:custGeom>
                <a:avLst/>
                <a:gdLst>
                  <a:gd name="T0" fmla="*/ 0 w 74"/>
                  <a:gd name="T1" fmla="*/ 40 h 74"/>
                  <a:gd name="T2" fmla="*/ 34 w 74"/>
                  <a:gd name="T3" fmla="*/ 74 h 74"/>
                  <a:gd name="T4" fmla="*/ 74 w 74"/>
                  <a:gd name="T5" fmla="*/ 34 h 74"/>
                  <a:gd name="T6" fmla="*/ 40 w 74"/>
                  <a:gd name="T7" fmla="*/ 0 h 74"/>
                  <a:gd name="T8" fmla="*/ 0 w 74"/>
                  <a:gd name="T9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0"/>
                    </a:moveTo>
                    <a:lnTo>
                      <a:pt x="34" y="74"/>
                    </a:lnTo>
                    <a:lnTo>
                      <a:pt x="74" y="34"/>
                    </a:lnTo>
                    <a:lnTo>
                      <a:pt x="40" y="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92" name="Freeform 13">
                <a:extLst>
                  <a:ext uri="{FF2B5EF4-FFF2-40B4-BE49-F238E27FC236}">
                    <a16:creationId xmlns:a16="http://schemas.microsoft.com/office/drawing/2014/main" id="{F08785FA-7B0F-4213-B5FF-BCF746AEE8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4242" y="5211653"/>
                <a:ext cx="141190" cy="141190"/>
              </a:xfrm>
              <a:custGeom>
                <a:avLst/>
                <a:gdLst>
                  <a:gd name="T0" fmla="*/ 0 w 74"/>
                  <a:gd name="T1" fmla="*/ 47 h 74"/>
                  <a:gd name="T2" fmla="*/ 47 w 74"/>
                  <a:gd name="T3" fmla="*/ 74 h 74"/>
                  <a:gd name="T4" fmla="*/ 74 w 74"/>
                  <a:gd name="T5" fmla="*/ 27 h 74"/>
                  <a:gd name="T6" fmla="*/ 33 w 74"/>
                  <a:gd name="T7" fmla="*/ 0 h 74"/>
                  <a:gd name="T8" fmla="*/ 0 w 74"/>
                  <a:gd name="T9" fmla="*/ 4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7"/>
                    </a:moveTo>
                    <a:lnTo>
                      <a:pt x="47" y="74"/>
                    </a:lnTo>
                    <a:lnTo>
                      <a:pt x="74" y="27"/>
                    </a:lnTo>
                    <a:lnTo>
                      <a:pt x="33" y="0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93" name="Freeform 14">
                <a:extLst>
                  <a:ext uri="{FF2B5EF4-FFF2-40B4-BE49-F238E27FC236}">
                    <a16:creationId xmlns:a16="http://schemas.microsoft.com/office/drawing/2014/main" id="{9F45C44D-616A-4AD8-8494-9C48523BED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02075" y="4969341"/>
                <a:ext cx="139282" cy="141190"/>
              </a:xfrm>
              <a:custGeom>
                <a:avLst/>
                <a:gdLst>
                  <a:gd name="T0" fmla="*/ 0 w 73"/>
                  <a:gd name="T1" fmla="*/ 54 h 74"/>
                  <a:gd name="T2" fmla="*/ 53 w 73"/>
                  <a:gd name="T3" fmla="*/ 74 h 74"/>
                  <a:gd name="T4" fmla="*/ 73 w 73"/>
                  <a:gd name="T5" fmla="*/ 20 h 74"/>
                  <a:gd name="T6" fmla="*/ 27 w 73"/>
                  <a:gd name="T7" fmla="*/ 0 h 74"/>
                  <a:gd name="T8" fmla="*/ 0 w 73"/>
                  <a:gd name="T9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4">
                    <a:moveTo>
                      <a:pt x="0" y="54"/>
                    </a:moveTo>
                    <a:lnTo>
                      <a:pt x="53" y="74"/>
                    </a:lnTo>
                    <a:lnTo>
                      <a:pt x="73" y="20"/>
                    </a:lnTo>
                    <a:lnTo>
                      <a:pt x="27" y="0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A1C72DE3-DDA5-4C28-ACB2-1B9CBA09893D}"/>
                </a:ext>
              </a:extLst>
            </p:cNvPr>
            <p:cNvSpPr txBox="1"/>
            <p:nvPr userDrawn="1"/>
          </p:nvSpPr>
          <p:spPr>
            <a:xfrm>
              <a:off x="-2432029" y="2562642"/>
              <a:ext cx="1400362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Franklin Gothic Medium" panose="020B0603020102020204" pitchFamily="34" charset="0"/>
                  <a:ea typeface="+mn-ea"/>
                  <a:cs typeface="+mn-cs"/>
                </a:rPr>
                <a:t>4</a:t>
              </a:r>
            </a:p>
          </p:txBody>
        </p:sp>
      </p:grp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C53643E9-5F8D-46BE-A126-FFE34E0E89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9007" y="3429000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6" name="Text Placeholder 94">
            <a:extLst>
              <a:ext uri="{FF2B5EF4-FFF2-40B4-BE49-F238E27FC236}">
                <a16:creationId xmlns:a16="http://schemas.microsoft.com/office/drawing/2014/main" id="{1AB0D029-E85D-4DE7-81FB-B0FE1A5035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43876" y="3411402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94">
            <a:extLst>
              <a:ext uri="{FF2B5EF4-FFF2-40B4-BE49-F238E27FC236}">
                <a16:creationId xmlns:a16="http://schemas.microsoft.com/office/drawing/2014/main" id="{BC78EE36-BEE3-4F5A-AAEE-8E09692DAA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80779" y="3411402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8" name="Text Placeholder 94">
            <a:extLst>
              <a:ext uri="{FF2B5EF4-FFF2-40B4-BE49-F238E27FC236}">
                <a16:creationId xmlns:a16="http://schemas.microsoft.com/office/drawing/2014/main" id="{2E64C6EB-587A-430C-8260-81DF6DE670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24846" y="3428819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0636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6EF3822-D984-416A-86BD-A03B323EBBBC}"/>
              </a:ext>
            </a:extLst>
          </p:cNvPr>
          <p:cNvCxnSpPr>
            <a:cxnSpLocks/>
          </p:cNvCxnSpPr>
          <p:nvPr/>
        </p:nvCxnSpPr>
        <p:spPr>
          <a:xfrm>
            <a:off x="6043749" y="151529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19DCD2C-2B9A-46E4-AC9C-FFD2D5A9DD63}"/>
              </a:ext>
            </a:extLst>
          </p:cNvPr>
          <p:cNvCxnSpPr>
            <a:cxnSpLocks/>
          </p:cNvCxnSpPr>
          <p:nvPr userDrawn="1"/>
        </p:nvCxnSpPr>
        <p:spPr>
          <a:xfrm>
            <a:off x="9096103" y="172534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87FE059-4003-4C69-B49D-0E7617017D52}"/>
              </a:ext>
            </a:extLst>
          </p:cNvPr>
          <p:cNvCxnSpPr>
            <a:cxnSpLocks/>
          </p:cNvCxnSpPr>
          <p:nvPr userDrawn="1"/>
        </p:nvCxnSpPr>
        <p:spPr>
          <a:xfrm>
            <a:off x="3030584" y="151529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C53643E9-5F8D-46BE-A126-FFE34E0E89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119" y="3429000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6" name="Text Placeholder 94">
            <a:extLst>
              <a:ext uri="{FF2B5EF4-FFF2-40B4-BE49-F238E27FC236}">
                <a16:creationId xmlns:a16="http://schemas.microsoft.com/office/drawing/2014/main" id="{1AB0D029-E85D-4DE7-81FB-B0FE1A5035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47323" y="3411402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94">
            <a:extLst>
              <a:ext uri="{FF2B5EF4-FFF2-40B4-BE49-F238E27FC236}">
                <a16:creationId xmlns:a16="http://schemas.microsoft.com/office/drawing/2014/main" id="{BC78EE36-BEE3-4F5A-AAEE-8E09692DAA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938" y="3411402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8" name="Text Placeholder 94">
            <a:extLst>
              <a:ext uri="{FF2B5EF4-FFF2-40B4-BE49-F238E27FC236}">
                <a16:creationId xmlns:a16="http://schemas.microsoft.com/office/drawing/2014/main" id="{2E64C6EB-587A-430C-8260-81DF6DE670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24845" y="3428819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564244D-E253-44D1-A69D-20365293B1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9279" y="1460871"/>
            <a:ext cx="2608263" cy="16859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4" name="Picture Placeholder 3">
            <a:extLst>
              <a:ext uri="{FF2B5EF4-FFF2-40B4-BE49-F238E27FC236}">
                <a16:creationId xmlns:a16="http://schemas.microsoft.com/office/drawing/2014/main" id="{9990F5C4-0DB7-4DCC-B261-C7C461F7FD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36483" y="1460870"/>
            <a:ext cx="2608263" cy="16859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9" name="Picture Placeholder 3">
            <a:extLst>
              <a:ext uri="{FF2B5EF4-FFF2-40B4-BE49-F238E27FC236}">
                <a16:creationId xmlns:a16="http://schemas.microsoft.com/office/drawing/2014/main" id="{0ABB9080-C6AF-4A32-ADEC-98D75A4BF5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9098" y="1460869"/>
            <a:ext cx="2608263" cy="16859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0" name="Picture Placeholder 3">
            <a:extLst>
              <a:ext uri="{FF2B5EF4-FFF2-40B4-BE49-F238E27FC236}">
                <a16:creationId xmlns:a16="http://schemas.microsoft.com/office/drawing/2014/main" id="{E0DEA31E-CE03-49AC-A5E2-2FDAC9E5312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14005" y="1460868"/>
            <a:ext cx="2608263" cy="16859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97104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56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09235" y="3752849"/>
            <a:ext cx="6132095" cy="1130245"/>
          </a:xfrm>
        </p:spPr>
        <p:txBody>
          <a:bodyPr anchor="b">
            <a:normAutofit/>
          </a:bodyPr>
          <a:lstStyle>
            <a:lvl1pPr algn="r">
              <a:lnSpc>
                <a:spcPct val="80000"/>
              </a:lnSpc>
              <a:defRPr sz="3600">
                <a:latin typeface="Rockwell" panose="02060603020205020403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09235" y="4975170"/>
            <a:ext cx="6132095" cy="1655762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B2610B7-66A0-4081-BD20-FABE5A57ACA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515350" y="552450"/>
            <a:ext cx="2825750" cy="3108325"/>
          </a:xfr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anchor="t" anchorCtr="1"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Photo</a:t>
            </a:r>
          </a:p>
        </p:txBody>
      </p:sp>
    </p:spTree>
    <p:extLst>
      <p:ext uri="{BB962C8B-B14F-4D97-AF65-F5344CB8AC3E}">
        <p14:creationId xmlns:p14="http://schemas.microsoft.com/office/powerpoint/2010/main" val="1808871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545080" y="594360"/>
            <a:ext cx="3170238" cy="1904048"/>
          </a:xfrm>
        </p:spPr>
        <p:txBody>
          <a:bodyPr tIns="91440" anchor="ctr" anchorCtr="0">
            <a:normAutofit/>
          </a:bodyPr>
          <a:lstStyle>
            <a:lvl1pPr marL="0" indent="0">
              <a:lnSpc>
                <a:spcPct val="80000"/>
              </a:lnSpc>
              <a:buNone/>
              <a:defRPr sz="3600" b="1">
                <a:solidFill>
                  <a:srgbClr val="9394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2pPr>
            <a:lvl3pPr marL="9144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3pPr>
            <a:lvl4pPr marL="13716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4pPr>
            <a:lvl5pPr marL="18288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5pPr>
          </a:lstStyle>
          <a:p>
            <a:pPr lvl="0"/>
            <a:r>
              <a:rPr lang="en-US" dirty="0"/>
              <a:t>Department</a:t>
            </a:r>
          </a:p>
          <a:p>
            <a:pPr lvl="0"/>
            <a:r>
              <a:rPr lang="en-US" dirty="0"/>
              <a:t>Name</a:t>
            </a:r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35904" y="1880353"/>
            <a:ext cx="6132095" cy="23876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400">
                <a:latin typeface="Rockwell" panose="02060603020205020403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535904" y="4360028"/>
            <a:ext cx="6132095" cy="1655762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80930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ECAD750B-BB33-4261-B211-5EDCD65FFC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9698" y="5323114"/>
            <a:ext cx="5122816" cy="1325880"/>
          </a:xfrm>
        </p:spPr>
        <p:txBody>
          <a:bodyPr tIns="91440" anchor="ctr" anchorCtr="0">
            <a:normAutofit/>
          </a:bodyPr>
          <a:lstStyle>
            <a:lvl1pPr marL="0" indent="0" algn="ctr">
              <a:lnSpc>
                <a:spcPct val="80000"/>
              </a:lnSpc>
              <a:buNone/>
              <a:defRPr sz="3600" b="1" kern="1900" spc="9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2pPr>
            <a:lvl3pPr marL="9144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3pPr>
            <a:lvl4pPr marL="13716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4pPr>
            <a:lvl5pPr marL="18288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77226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ECAD750B-BB33-4261-B211-5EDCD65FFC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80960" y="5323114"/>
            <a:ext cx="4271554" cy="1325880"/>
          </a:xfrm>
        </p:spPr>
        <p:txBody>
          <a:bodyPr tIns="182880" anchor="ctr" anchorCtr="0">
            <a:normAutofit/>
          </a:bodyPr>
          <a:lstStyle>
            <a:lvl1pPr marL="0" indent="0" algn="ctr">
              <a:lnSpc>
                <a:spcPct val="60000"/>
              </a:lnSpc>
              <a:buNone/>
              <a:defRPr sz="3200" b="0" kern="1900" spc="9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2pPr>
            <a:lvl3pPr marL="9144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3pPr>
            <a:lvl4pPr marL="13716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4pPr>
            <a:lvl5pPr marL="18288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0"/>
            <a:r>
              <a:rPr lang="en-US" dirty="0"/>
              <a:t>Lorem Ipsum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D46CA73-D5EA-4613-9DF9-59758CAB62A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76012" y="3082837"/>
            <a:ext cx="4689565" cy="645669"/>
          </a:xfrm>
        </p:spPr>
        <p:txBody>
          <a:bodyPr anchor="b">
            <a:normAutofit/>
          </a:bodyPr>
          <a:lstStyle>
            <a:lvl1pPr algn="r">
              <a:lnSpc>
                <a:spcPct val="80000"/>
              </a:lnSpc>
              <a:defRPr sz="3600"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0C314BE-2834-4CDD-A742-65A09F74CAF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33657" y="3770911"/>
            <a:ext cx="3918857" cy="341413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62726EA-D648-4B10-8F51-407BE66A2D5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126764" y="209006"/>
            <a:ext cx="2825750" cy="2873831"/>
          </a:xfr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anchor="t" anchorCtr="1"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Photo</a:t>
            </a:r>
          </a:p>
        </p:txBody>
      </p:sp>
    </p:spTree>
    <p:extLst>
      <p:ext uri="{BB962C8B-B14F-4D97-AF65-F5344CB8AC3E}">
        <p14:creationId xmlns:p14="http://schemas.microsoft.com/office/powerpoint/2010/main" val="691802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99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1790" y="1536867"/>
            <a:ext cx="11097126" cy="4948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694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1790" y="1536867"/>
            <a:ext cx="11097126" cy="4948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2405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1790" y="1536867"/>
            <a:ext cx="11097126" cy="4948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1974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790" y="132348"/>
            <a:ext cx="10515600" cy="1070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790" y="1536867"/>
            <a:ext cx="11097126" cy="4948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10">
            <a:extLst>
              <a:ext uri="{FF2B5EF4-FFF2-40B4-BE49-F238E27FC236}">
                <a16:creationId xmlns:a16="http://schemas.microsoft.com/office/drawing/2014/main" id="{FDB50B5E-EE9B-4A2A-99CF-0724E08263D9}"/>
              </a:ext>
            </a:extLst>
          </p:cNvPr>
          <p:cNvSpPr txBox="1">
            <a:spLocks/>
          </p:cNvSpPr>
          <p:nvPr userDrawn="1"/>
        </p:nvSpPr>
        <p:spPr>
          <a:xfrm>
            <a:off x="11632569" y="6645236"/>
            <a:ext cx="559431" cy="2127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500">
                <a:solidFill>
                  <a:schemeClr val="bg1">
                    <a:lumMod val="60000"/>
                    <a:lumOff val="40000"/>
                  </a:schemeClr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F909AD6-6206-4C88-988C-1D96EB303ABA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5520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2" r:id="rId3"/>
    <p:sldLayoutId id="2147483660" r:id="rId4"/>
    <p:sldLayoutId id="2147483661" r:id="rId5"/>
    <p:sldLayoutId id="2147483650" r:id="rId6"/>
    <p:sldLayoutId id="2147483651" r:id="rId7"/>
    <p:sldLayoutId id="2147483653" r:id="rId8"/>
    <p:sldLayoutId id="2147483654" r:id="rId9"/>
    <p:sldLayoutId id="2147483655" r:id="rId10"/>
    <p:sldLayoutId id="2147483656" r:id="rId11"/>
    <p:sldLayoutId id="2147483662" r:id="rId12"/>
    <p:sldLayoutId id="2147483663" r:id="rId13"/>
    <p:sldLayoutId id="2147483659" r:id="rId14"/>
    <p:sldLayoutId id="2147483664" r:id="rId15"/>
    <p:sldLayoutId id="2147483665" r:id="rId16"/>
    <p:sldLayoutId id="214748365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1D9FDB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enmills-my.sharepoint.com/:x:/p/ankit_kothari/ETWDPBFAy_pLlNZfHanKqesBHfeu-k0QqKPBJMKV3uriFQ?e=3BR6az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80B8ED7-A526-43EC-A7EB-52C2BDF94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5904" y="1880353"/>
            <a:ext cx="7572969" cy="2387600"/>
          </a:xfrm>
        </p:spPr>
        <p:txBody>
          <a:bodyPr>
            <a:normAutofit/>
          </a:bodyPr>
          <a:lstStyle/>
          <a:p>
            <a:r>
              <a:rPr lang="en-US" sz="4000" dirty="0"/>
              <a:t>Remarkability Superiority Test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F88F55E-FA5B-4528-8F6C-1B5CAB6D55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Exploratory Analysis for textual data</a:t>
            </a:r>
          </a:p>
        </p:txBody>
      </p:sp>
    </p:spTree>
    <p:extLst>
      <p:ext uri="{BB962C8B-B14F-4D97-AF65-F5344CB8AC3E}">
        <p14:creationId xmlns:p14="http://schemas.microsoft.com/office/powerpoint/2010/main" val="3727355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AF2F6-306E-8A49-E45B-74702C2B3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Meets Expectation vs Sentiment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F905E3-7E6B-2DA8-59F2-87F8007A50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1791" y="1452810"/>
            <a:ext cx="8695774" cy="5221248"/>
          </a:xfr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373483-15FF-82F8-1359-0E2301D57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4306" y="1452810"/>
            <a:ext cx="1504950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580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D456D-5FE6-D07F-6F38-3BDAD93D8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Observations/Opinions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A5EEE-4EAF-AD1D-9B03-7C5467F41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/>
              <a:t>Topic categorization</a:t>
            </a:r>
          </a:p>
          <a:p>
            <a:pPr lvl="1"/>
            <a:r>
              <a:rPr lang="en-IN" sz="1600" dirty="0"/>
              <a:t>Done using </a:t>
            </a:r>
            <a:r>
              <a:rPr lang="en-IN" sz="1600" dirty="0">
                <a:hlinkClick r:id="rId2"/>
              </a:rPr>
              <a:t>Cookie Corpus</a:t>
            </a:r>
            <a:r>
              <a:rPr lang="en-IN" sz="1600" dirty="0"/>
              <a:t> file.</a:t>
            </a:r>
          </a:p>
          <a:p>
            <a:pPr lvl="1"/>
            <a:r>
              <a:rPr lang="en-IN" sz="1600" dirty="0"/>
              <a:t>Having distinct words being used for different categories produces clearer categories. (less overlaps)</a:t>
            </a:r>
          </a:p>
          <a:p>
            <a:pPr lvl="2"/>
            <a:r>
              <a:rPr lang="en-IN" sz="1400" dirty="0"/>
              <a:t>Example - When “dough boy” was used as a term for packaging, “dough boy” was an accurate match for packaging, appearance and </a:t>
            </a:r>
            <a:r>
              <a:rPr lang="en-IN" sz="1400" dirty="0" err="1"/>
              <a:t>flavor</a:t>
            </a:r>
            <a:r>
              <a:rPr lang="en-IN" sz="1400" dirty="0"/>
              <a:t> too. (since “dough” was )</a:t>
            </a:r>
          </a:p>
          <a:p>
            <a:pPr lvl="1"/>
            <a:r>
              <a:rPr lang="en-IN" sz="1800" dirty="0"/>
              <a:t>Needs to be validated. Result of validation and correct categorization can be used for next steps</a:t>
            </a:r>
          </a:p>
          <a:p>
            <a:pPr lvl="1"/>
            <a:r>
              <a:rPr lang="en-IN" sz="1800" dirty="0"/>
              <a:t>Attempted unsupervised topic modelling to discover common trends</a:t>
            </a:r>
          </a:p>
          <a:p>
            <a:pPr lvl="2"/>
            <a:r>
              <a:rPr lang="en-IN" sz="1400" dirty="0"/>
              <a:t>Observation – Nestle felt more homemade – but only 4 responses from open ends say this. (use sheet </a:t>
            </a:r>
            <a:r>
              <a:rPr lang="en-IN" sz="1400" dirty="0" err="1"/>
              <a:t>oe_topic_discovery</a:t>
            </a:r>
            <a:r>
              <a:rPr lang="en-IN" sz="1400" dirty="0"/>
              <a:t>)</a:t>
            </a:r>
          </a:p>
          <a:p>
            <a:pPr lvl="1"/>
            <a:r>
              <a:rPr lang="en-IN" sz="1800" dirty="0"/>
              <a:t>With the current topic categorization approach, quality of corpus words will matter.</a:t>
            </a:r>
          </a:p>
          <a:p>
            <a:pPr lvl="1"/>
            <a:r>
              <a:rPr lang="en-IN" sz="1800" dirty="0"/>
              <a:t>Overall, keyword based topic categorization seems relevant right now. (easier to identify trends)</a:t>
            </a:r>
          </a:p>
          <a:p>
            <a:r>
              <a:rPr lang="en-IN" sz="2200" dirty="0"/>
              <a:t>Sentiment Analysis –</a:t>
            </a:r>
          </a:p>
          <a:p>
            <a:pPr lvl="1"/>
            <a:r>
              <a:rPr lang="en-IN" sz="1800" dirty="0"/>
              <a:t>It’s indicative. Basic validation shows incorrect categorization in some instances – especially for sentences that are tagged as negative.</a:t>
            </a:r>
          </a:p>
          <a:p>
            <a:pPr lvl="1"/>
            <a:r>
              <a:rPr lang="en-IN" sz="1800" dirty="0"/>
              <a:t>Best way would be to measure accuracy by correcting incorrectly classified sentiments and compare.</a:t>
            </a:r>
          </a:p>
          <a:p>
            <a:pPr lvl="1"/>
            <a:r>
              <a:rPr lang="en-IN" sz="1800" dirty="0"/>
              <a:t>This activity will also mean labelling data and can contribute for future sentiment classification</a:t>
            </a:r>
          </a:p>
          <a:p>
            <a:pPr lvl="1"/>
            <a:r>
              <a:rPr lang="en-IN" sz="1800" dirty="0"/>
              <a:t>May be helpful to not use sentiments for certain responses (very short and undescriptive)</a:t>
            </a:r>
          </a:p>
        </p:txBody>
      </p:sp>
    </p:spTree>
    <p:extLst>
      <p:ext uri="{BB962C8B-B14F-4D97-AF65-F5344CB8AC3E}">
        <p14:creationId xmlns:p14="http://schemas.microsoft.com/office/powerpoint/2010/main" val="2077125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6CFCA-9BED-F0E2-F574-3D75F9FC9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 Try: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6FCB1-FEA7-687A-32D1-05AC6D274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Use synonyms from the corpus to build a bigger and relevant corpus</a:t>
            </a:r>
          </a:p>
          <a:p>
            <a:r>
              <a:rPr lang="en-IN" dirty="0"/>
              <a:t>Experiment with different pre-trained sentiment analysis models to compare results.</a:t>
            </a:r>
          </a:p>
        </p:txBody>
      </p:sp>
    </p:spTree>
    <p:extLst>
      <p:ext uri="{BB962C8B-B14F-4D97-AF65-F5344CB8AC3E}">
        <p14:creationId xmlns:p14="http://schemas.microsoft.com/office/powerpoint/2010/main" val="454010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089A07E-8056-4D53-8976-552352B18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742" y="132348"/>
            <a:ext cx="10515600" cy="1070811"/>
          </a:xfrm>
        </p:spPr>
        <p:txBody>
          <a:bodyPr anchor="ctr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IN" sz="2800" dirty="0"/>
              <a:t>Overall Preference - Open Ends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B42994-BF48-C5F8-7F34-899B5ECBF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42" y="2130438"/>
            <a:ext cx="11494958" cy="271064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6DC3F4-0D20-E048-6350-4DA3E164AA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3025" y="5024437"/>
            <a:ext cx="2733675" cy="6953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F655F63-D36B-B484-5256-F9065E38B271}"/>
              </a:ext>
            </a:extLst>
          </p:cNvPr>
          <p:cNvSpPr txBox="1"/>
          <p:nvPr/>
        </p:nvSpPr>
        <p:spPr>
          <a:xfrm>
            <a:off x="201743" y="1485900"/>
            <a:ext cx="11494958" cy="371475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 fontScale="77500" lnSpcReduction="20000"/>
          </a:bodyPr>
          <a:lstStyle/>
          <a:p>
            <a:pPr algn="l"/>
            <a:r>
              <a:rPr lang="en-IN" sz="1800" dirty="0"/>
              <a:t>Functionality and packaging for Pillsbury dough are clearly preferred more by consumers when compared to nestle toll house cookie dough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EF2AF2-C712-E601-6217-73487FFF5100}"/>
              </a:ext>
            </a:extLst>
          </p:cNvPr>
          <p:cNvSpPr txBox="1"/>
          <p:nvPr/>
        </p:nvSpPr>
        <p:spPr>
          <a:xfrm>
            <a:off x="8460509" y="132348"/>
            <a:ext cx="2909455" cy="60960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 fontScale="85000" lnSpcReduction="10000"/>
          </a:bodyPr>
          <a:lstStyle/>
          <a:p>
            <a:pPr algn="l"/>
            <a:r>
              <a:rPr lang="en-IN" dirty="0"/>
              <a:t>Use sheet </a:t>
            </a:r>
            <a:r>
              <a:rPr lang="en-IN" dirty="0" err="1"/>
              <a:t>open_ends_topic_categorization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3550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5D5CA-8B14-78AD-A8BD-6BBBC24D5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65" y="113298"/>
            <a:ext cx="10515600" cy="1070811"/>
          </a:xfrm>
        </p:spPr>
        <p:txBody>
          <a:bodyPr>
            <a:normAutofit/>
          </a:bodyPr>
          <a:lstStyle/>
          <a:p>
            <a:r>
              <a:rPr lang="en-IN" sz="2800" dirty="0"/>
              <a:t>Functionality : From Open End Responses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20BF4-8620-B66B-9418-0F178BA67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People who preferred Pillsbury over nestle for functionality, 60% said that Pillsbury cookie dough was :</a:t>
            </a:r>
          </a:p>
          <a:p>
            <a:pPr lvl="1"/>
            <a:r>
              <a:rPr lang="en-IN" sz="2000" dirty="0"/>
              <a:t>easier to break apart</a:t>
            </a:r>
          </a:p>
          <a:p>
            <a:pPr lvl="1"/>
            <a:r>
              <a:rPr lang="en-IN" sz="2000" dirty="0"/>
              <a:t>easier to get it out of package (overlaps with packaging)</a:t>
            </a:r>
          </a:p>
          <a:p>
            <a:pPr lvl="1"/>
            <a:r>
              <a:rPr lang="en-IN" sz="2000" dirty="0"/>
              <a:t>easier to cook</a:t>
            </a:r>
          </a:p>
          <a:p>
            <a:pPr lvl="1"/>
            <a:endParaRPr lang="en-I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24769A-9F51-868A-69F9-D5721F819180}"/>
              </a:ext>
            </a:extLst>
          </p:cNvPr>
          <p:cNvSpPr txBox="1"/>
          <p:nvPr/>
        </p:nvSpPr>
        <p:spPr>
          <a:xfrm>
            <a:off x="8704082" y="325537"/>
            <a:ext cx="31831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Use Sheet :</a:t>
            </a:r>
          </a:p>
          <a:p>
            <a:r>
              <a:rPr lang="en-IN" dirty="0" err="1"/>
              <a:t>functionality_pref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3631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76823-4301-F842-A1E4-05FB274E6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2800" dirty="0"/>
              <a:t>String Similarity : Minimum Edit Distance (</a:t>
            </a:r>
            <a:r>
              <a:rPr lang="en-IN" sz="2800" dirty="0" err="1"/>
              <a:t>Levenshtein</a:t>
            </a:r>
            <a:r>
              <a:rPr lang="en-IN" sz="2800" dirty="0"/>
              <a:t> distance)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83269-BDF8-53A0-1F5F-5C69CE3AA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String similarities are calculated between two strings using minimum edit distance. </a:t>
            </a:r>
          </a:p>
          <a:p>
            <a:r>
              <a:rPr lang="en-IN" dirty="0"/>
              <a:t>Minimum number of operations required to make two strings same as each other, operations being : 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05225-6422-9107-93A0-29020BCA7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6736" y="4253154"/>
            <a:ext cx="6057900" cy="2095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053D43-05C5-C677-6442-2D91E25224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0343" y="2952749"/>
            <a:ext cx="1181100" cy="113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855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45206-CBF0-A1C6-8D4B-B5BF7D83C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Topic Mapping considerations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E56FC-BF46-B266-E7A1-6EB0788F0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027" y="1566225"/>
            <a:ext cx="11097126" cy="4948154"/>
          </a:xfrm>
        </p:spPr>
        <p:txBody>
          <a:bodyPr>
            <a:norm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400" dirty="0"/>
              <a:t>One response has been mapped to multiple categories.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400" dirty="0"/>
              <a:t>This can be changed to map at most 1 or 2 based on scores (if it makes sense to do this).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400" dirty="0"/>
              <a:t>In the analysis sheet, every word that has been found or mapped with the response has a score associated with it.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400" dirty="0"/>
              <a:t>The score represents how close the match was.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400" dirty="0"/>
              <a:t>Complex rules can be built to include matches that are less close than the first match, along with thresholds. (low threshold == word that is quite dissimilar)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2400" dirty="0"/>
              <a:t>We can create hierarchies within top level categories</a:t>
            </a:r>
          </a:p>
        </p:txBody>
      </p:sp>
    </p:spTree>
    <p:extLst>
      <p:ext uri="{BB962C8B-B14F-4D97-AF65-F5344CB8AC3E}">
        <p14:creationId xmlns:p14="http://schemas.microsoft.com/office/powerpoint/2010/main" val="4125484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CE6E0-E7AF-3004-B7F7-DC2C9F1F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/>
              <a:t>Packaging Open 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1F3EB-1883-2099-7197-3944099ED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677" y="1498930"/>
            <a:ext cx="11097126" cy="11259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dirty="0"/>
              <a:t>Packaging and functionality superiority – Not only is the Pillsbury cookie dough easier to open, but they are easier to break apart as well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5D3744-FAE9-3CC5-8DE8-A509E7EB3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818" y="4527334"/>
            <a:ext cx="11196946" cy="127539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DD11F8-B048-EBD4-F777-1C871BFB87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677" y="2772599"/>
            <a:ext cx="11196946" cy="144084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27BC80-6B3F-76EF-25B6-BD3688A68BE2}"/>
              </a:ext>
            </a:extLst>
          </p:cNvPr>
          <p:cNvSpPr txBox="1"/>
          <p:nvPr/>
        </p:nvSpPr>
        <p:spPr>
          <a:xfrm>
            <a:off x="8514505" y="132348"/>
            <a:ext cx="31831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Use Sheet :</a:t>
            </a:r>
          </a:p>
          <a:p>
            <a:r>
              <a:rPr lang="en-IN" dirty="0" err="1"/>
              <a:t>pp_easy_to_open</a:t>
            </a:r>
            <a:endParaRPr lang="en-IN" dirty="0"/>
          </a:p>
          <a:p>
            <a:r>
              <a:rPr lang="en-IN" dirty="0" err="1"/>
              <a:t>pp_break_apart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4151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CE6E0-E7AF-3004-B7F7-DC2C9F1F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/>
              <a:t>Meets Expectation : Highlights : </a:t>
            </a:r>
            <a:r>
              <a:rPr lang="en-IN" sz="3600" dirty="0" err="1"/>
              <a:t>Flavor</a:t>
            </a:r>
            <a:endParaRPr lang="en-IN" sz="3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F4B748-60AB-1D4C-AC91-17B561E5D311}"/>
              </a:ext>
            </a:extLst>
          </p:cNvPr>
          <p:cNvSpPr txBox="1"/>
          <p:nvPr/>
        </p:nvSpPr>
        <p:spPr>
          <a:xfrm>
            <a:off x="419100" y="1620838"/>
            <a:ext cx="11359815" cy="107081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 fontScale="92500" lnSpcReduction="10000"/>
          </a:bodyPr>
          <a:lstStyle/>
          <a:p>
            <a:pPr algn="l"/>
            <a:r>
              <a:rPr lang="en-IN" dirty="0"/>
              <a:t>Overall, Pillsbury cookie dough exceeds consumer expectations for </a:t>
            </a:r>
            <a:r>
              <a:rPr lang="en-IN" dirty="0" err="1"/>
              <a:t>flavor</a:t>
            </a:r>
            <a:r>
              <a:rPr lang="en-IN" dirty="0"/>
              <a:t> and has a relatively lower number of responses where expectations were not met.</a:t>
            </a:r>
          </a:p>
          <a:p>
            <a:pPr algn="l"/>
            <a:r>
              <a:rPr lang="en-IN" dirty="0"/>
              <a:t>However, nestle toll house looks like it has the right amount of </a:t>
            </a:r>
            <a:r>
              <a:rPr lang="en-IN" dirty="0" err="1"/>
              <a:t>flavor</a:t>
            </a:r>
            <a:r>
              <a:rPr lang="en-IN" dirty="0"/>
              <a:t> given that it meets expectation of twice as many consumers as Pillsbury cookie dough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1E9DE7C-35A4-A942-9E8B-6D26E22F3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57" y="2922253"/>
            <a:ext cx="11281959" cy="22546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AF30184-54E6-74B8-FB1E-76145EC06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2066" y="5557837"/>
            <a:ext cx="1466850" cy="6762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074913-FB68-1032-6CC9-5908C7CF9441}"/>
              </a:ext>
            </a:extLst>
          </p:cNvPr>
          <p:cNvSpPr txBox="1"/>
          <p:nvPr/>
        </p:nvSpPr>
        <p:spPr>
          <a:xfrm>
            <a:off x="9637708" y="132348"/>
            <a:ext cx="18725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Use Sheet:</a:t>
            </a:r>
          </a:p>
          <a:p>
            <a:r>
              <a:rPr lang="en-IN" dirty="0" err="1"/>
              <a:t>me_category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5447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CE6E0-E7AF-3004-B7F7-DC2C9F1F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/>
              <a:t>Meets Expectation : Highlights : </a:t>
            </a:r>
            <a:r>
              <a:rPr lang="en-IN" sz="3600" dirty="0" err="1"/>
              <a:t>Flavor</a:t>
            </a:r>
            <a:endParaRPr lang="en-IN" sz="3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F4B748-60AB-1D4C-AC91-17B561E5D311}"/>
              </a:ext>
            </a:extLst>
          </p:cNvPr>
          <p:cNvSpPr txBox="1"/>
          <p:nvPr/>
        </p:nvSpPr>
        <p:spPr>
          <a:xfrm>
            <a:off x="462715" y="1537787"/>
            <a:ext cx="10515600" cy="57150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 fontScale="92500" lnSpcReduction="10000"/>
          </a:bodyPr>
          <a:lstStyle/>
          <a:p>
            <a:pPr algn="l"/>
            <a:r>
              <a:rPr lang="en-IN" dirty="0"/>
              <a:t>Same as previous, sentiment added. For responses where consumers expectations either met or exceeded, the overall sentiment for Pillsbury (64.2) is higher than nestle toll house (58)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626C3E-C779-89E9-691F-4E8C57C94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256" y="5456403"/>
            <a:ext cx="1466850" cy="6762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098517-2C1E-B4CA-FF02-EBBD9F50B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85" y="2753139"/>
            <a:ext cx="11076229" cy="23652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FAC56E-514B-CC12-BB7B-0FDE39E64987}"/>
              </a:ext>
            </a:extLst>
          </p:cNvPr>
          <p:cNvSpPr txBox="1"/>
          <p:nvPr/>
        </p:nvSpPr>
        <p:spPr>
          <a:xfrm>
            <a:off x="9637708" y="132348"/>
            <a:ext cx="18725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Use Sheet:</a:t>
            </a:r>
          </a:p>
          <a:p>
            <a:r>
              <a:rPr lang="en-IN" dirty="0" err="1"/>
              <a:t>me_category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2B7C95-936B-1AE4-DC3F-D64F40066AF5}"/>
              </a:ext>
            </a:extLst>
          </p:cNvPr>
          <p:cNvSpPr txBox="1"/>
          <p:nvPr/>
        </p:nvSpPr>
        <p:spPr>
          <a:xfrm>
            <a:off x="462715" y="5593976"/>
            <a:ext cx="7269344" cy="833718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l"/>
            <a:r>
              <a:rPr lang="en-IN" dirty="0"/>
              <a:t>Link to try distil BERT - https://huggingface.co/distilbert-base-uncased-finetuned-sst-2-English</a:t>
            </a:r>
          </a:p>
        </p:txBody>
      </p:sp>
    </p:spTree>
    <p:extLst>
      <p:ext uri="{BB962C8B-B14F-4D97-AF65-F5344CB8AC3E}">
        <p14:creationId xmlns:p14="http://schemas.microsoft.com/office/powerpoint/2010/main" val="3867664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CE6E0-E7AF-3004-B7F7-DC2C9F1F2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dirty="0"/>
              <a:t>Meets Expectation : Highlights : Appearance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F4B748-60AB-1D4C-AC91-17B561E5D311}"/>
              </a:ext>
            </a:extLst>
          </p:cNvPr>
          <p:cNvSpPr txBox="1"/>
          <p:nvPr/>
        </p:nvSpPr>
        <p:spPr>
          <a:xfrm>
            <a:off x="462715" y="1537787"/>
            <a:ext cx="10515600" cy="57150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 fontScale="92500" lnSpcReduction="10000"/>
          </a:bodyPr>
          <a:lstStyle/>
          <a:p>
            <a:pPr algn="l"/>
            <a:r>
              <a:rPr lang="en-IN" dirty="0"/>
              <a:t>From an appearance perspective,  Pillsbury cookie dough exceeds expectations of a higher number of respondents and has a low count for expectations not met as well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626C3E-C779-89E9-691F-4E8C57C94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8256" y="5456403"/>
            <a:ext cx="1466850" cy="6762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0B50B0-F321-EE5B-028B-1FD1528D31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04" y="2792358"/>
            <a:ext cx="11182392" cy="17881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E1F981-5059-0722-241E-9E252E12260A}"/>
              </a:ext>
            </a:extLst>
          </p:cNvPr>
          <p:cNvSpPr txBox="1"/>
          <p:nvPr/>
        </p:nvSpPr>
        <p:spPr>
          <a:xfrm>
            <a:off x="8845991" y="-20114"/>
            <a:ext cx="28412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Use Sheet:</a:t>
            </a:r>
          </a:p>
          <a:p>
            <a:r>
              <a:rPr lang="en-IN" dirty="0" err="1"/>
              <a:t>me_category_appearance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5512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MI Corporate">
      <a:dk1>
        <a:sysClr val="windowText" lastClr="000000"/>
      </a:dk1>
      <a:lt1>
        <a:srgbClr val="FFFFFF"/>
      </a:lt1>
      <a:dk2>
        <a:srgbClr val="939598"/>
      </a:dk2>
      <a:lt2>
        <a:srgbClr val="B2B4B6"/>
      </a:lt2>
      <a:accent1>
        <a:srgbClr val="0054A6"/>
      </a:accent1>
      <a:accent2>
        <a:srgbClr val="0099D9"/>
      </a:accent2>
      <a:accent3>
        <a:srgbClr val="00ADB5"/>
      </a:accent3>
      <a:accent4>
        <a:srgbClr val="6CC04A"/>
      </a:accent4>
      <a:accent5>
        <a:srgbClr val="F7941D"/>
      </a:accent5>
      <a:accent6>
        <a:srgbClr val="939598"/>
      </a:accent6>
      <a:hlink>
        <a:srgbClr val="0563C1"/>
      </a:hlink>
      <a:folHlink>
        <a:srgbClr val="954F72"/>
      </a:folHlink>
    </a:clrScheme>
    <a:fontScheme name="Custom 1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 anchorCtr="0">
        <a:norm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orporatePPT-template.pptx" id="{C11347E9-CBEE-4F30-84D1-C3F8ECCB1E11}" vid="{39303E52-4A12-4E17-BF94-E7A83EC2F9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haredContentType xmlns="Microsoft.SharePoint.Taxonomy.ContentTypeSync" SourceId="43ba04b7-a742-4691-b569-1022787fdd07" ContentTypeId="0x01" PreviousValue="false"/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6CFCAC8FF33243AF0A004E43C96EB1" ma:contentTypeVersion="15" ma:contentTypeDescription="Create a new document." ma:contentTypeScope="" ma:versionID="1f99c1ff5d41f5a885b35171dd04aa8d">
  <xsd:schema xmlns:xsd="http://www.w3.org/2001/XMLSchema" xmlns:xs="http://www.w3.org/2001/XMLSchema" xmlns:p="http://schemas.microsoft.com/office/2006/metadata/properties" xmlns:ns3="e9005967-648d-4476-be93-f7e9ad9e00ff" xmlns:ns4="c5fbeeb5-4b1f-4fa1-927c-f3423ca29ff4" targetNamespace="http://schemas.microsoft.com/office/2006/metadata/properties" ma:root="true" ma:fieldsID="40c0c7e00a9bf121a3da8705111ad683" ns3:_="" ns4:_="">
    <xsd:import namespace="e9005967-648d-4476-be93-f7e9ad9e00ff"/>
    <xsd:import namespace="c5fbeeb5-4b1f-4fa1-927c-f3423ca29ff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005967-648d-4476-be93-f7e9ad9e00f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fbeeb5-4b1f-4fa1-927c-f3423ca29f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9031A2E-5AE0-44B1-8FDC-45C0726894CF}">
  <ds:schemaRefs>
    <ds:schemaRef ds:uri="Microsoft.SharePoint.Taxonomy.ContentTypeSync"/>
  </ds:schemaRefs>
</ds:datastoreItem>
</file>

<file path=customXml/itemProps2.xml><?xml version="1.0" encoding="utf-8"?>
<ds:datastoreItem xmlns:ds="http://schemas.openxmlformats.org/officeDocument/2006/customXml" ds:itemID="{C4667086-C298-4B62-B4BA-A1BD875F9CC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F22F2A-D276-46C7-B797-7D2B01C50F18}">
  <ds:schemaRefs>
    <ds:schemaRef ds:uri="http://schemas.openxmlformats.org/package/2006/metadata/core-properties"/>
    <ds:schemaRef ds:uri="http://purl.org/dc/elements/1.1/"/>
    <ds:schemaRef ds:uri="http://purl.org/dc/dcmitype/"/>
    <ds:schemaRef ds:uri="e9005967-648d-4476-be93-f7e9ad9e00ff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c5fbeeb5-4b1f-4fa1-927c-f3423ca29ff4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D963659F-080F-4E5B-9B9E-2C9132BDD5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9005967-648d-4476-be93-f7e9ad9e00ff"/>
    <ds:schemaRef ds:uri="c5fbeeb5-4b1f-4fa1-927c-f3423ca29f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4952</TotalTime>
  <Words>1031</Words>
  <Application>Microsoft Office PowerPoint</Application>
  <PresentationFormat>Widescreen</PresentationFormat>
  <Paragraphs>105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Arial Black</vt:lpstr>
      <vt:lpstr>Calibri</vt:lpstr>
      <vt:lpstr>Franklin Gothic Book</vt:lpstr>
      <vt:lpstr>Franklin Gothic Medium</vt:lpstr>
      <vt:lpstr>Rockwell</vt:lpstr>
      <vt:lpstr>Segoe UI</vt:lpstr>
      <vt:lpstr>Office Theme</vt:lpstr>
      <vt:lpstr>Remarkability Superiority Test</vt:lpstr>
      <vt:lpstr>Overall Preference - Open Ends</vt:lpstr>
      <vt:lpstr>Functionality : From Open End Responses</vt:lpstr>
      <vt:lpstr>String Similarity : Minimum Edit Distance (Levenshtein distance)</vt:lpstr>
      <vt:lpstr>Topic Mapping considerations :</vt:lpstr>
      <vt:lpstr>Packaging Open ends</vt:lpstr>
      <vt:lpstr>Meets Expectation : Highlights : Flavor</vt:lpstr>
      <vt:lpstr>Meets Expectation : Highlights : Flavor</vt:lpstr>
      <vt:lpstr>Meets Expectation : Highlights : Appearance</vt:lpstr>
      <vt:lpstr>Meets Expectation vs Sentiment</vt:lpstr>
      <vt:lpstr>Observations/Opinions</vt:lpstr>
      <vt:lpstr>To Try: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Remarkability Text Data</dc:title>
  <dc:creator>Ankit Kothari</dc:creator>
  <cp:lastModifiedBy>Ankit Kothari</cp:lastModifiedBy>
  <cp:revision>1</cp:revision>
  <dcterms:created xsi:type="dcterms:W3CDTF">2023-03-10T10:01:34Z</dcterms:created>
  <dcterms:modified xsi:type="dcterms:W3CDTF">2023-04-05T13:37:22Z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0x0101007C6CFCAC8FF33243AF0A004E43C96EB1</vt:lpwstr>
  </property>
</Properties>
</file>